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8" r:id="rId4"/>
    <p:sldMasterId id="214748369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  <p:embeddedFont>
      <p:font typeface="Instrument Sans Medium"/>
      <p:regular r:id="rId36"/>
      <p:bold r:id="rId37"/>
      <p:italic r:id="rId38"/>
      <p:boldItalic r:id="rId39"/>
    </p:embeddedFont>
    <p:embeddedFont>
      <p:font typeface="Instrument Sans SemiBold"/>
      <p:regular r:id="rId40"/>
      <p:bold r:id="rId41"/>
      <p:italic r:id="rId42"/>
      <p:boldItalic r:id="rId43"/>
    </p:embeddedFont>
    <p:embeddedFont>
      <p:font typeface="Instrument Sans"/>
      <p:regular r:id="rId44"/>
      <p:bold r:id="rId45"/>
      <p:italic r:id="rId46"/>
      <p:boldItalic r:id="rId47"/>
    </p:embeddedFont>
    <p:embeddedFont>
      <p:font typeface="Tomorrow Medium"/>
      <p:regular r:id="rId48"/>
      <p:bold r:id="rId49"/>
      <p:italic r:id="rId50"/>
      <p:boldItalic r:id="rId51"/>
    </p:embeddedFont>
    <p:embeddedFont>
      <p:font typeface="Tomorrow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strumentSansSemiBold-regular.fntdata"/><Relationship Id="rId42" Type="http://schemas.openxmlformats.org/officeDocument/2006/relationships/font" Target="fonts/InstrumentSansSemiBold-italic.fntdata"/><Relationship Id="rId41" Type="http://schemas.openxmlformats.org/officeDocument/2006/relationships/font" Target="fonts/InstrumentSansSemiBold-bold.fntdata"/><Relationship Id="rId44" Type="http://schemas.openxmlformats.org/officeDocument/2006/relationships/font" Target="fonts/InstrumentSans-regular.fntdata"/><Relationship Id="rId43" Type="http://schemas.openxmlformats.org/officeDocument/2006/relationships/font" Target="fonts/InstrumentSansSemiBold-boldItalic.fntdata"/><Relationship Id="rId46" Type="http://schemas.openxmlformats.org/officeDocument/2006/relationships/font" Target="fonts/InstrumentSans-italic.fntdata"/><Relationship Id="rId45" Type="http://schemas.openxmlformats.org/officeDocument/2006/relationships/font" Target="fonts/InstrumentSa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TomorrowMedium-regular.fntdata"/><Relationship Id="rId47" Type="http://schemas.openxmlformats.org/officeDocument/2006/relationships/font" Target="fonts/InstrumentSans-boldItalic.fntdata"/><Relationship Id="rId49" Type="http://schemas.openxmlformats.org/officeDocument/2006/relationships/font" Target="fonts/TomorrowMedium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font" Target="fonts/Roboto-bold.fntdata"/><Relationship Id="rId32" Type="http://schemas.openxmlformats.org/officeDocument/2006/relationships/font" Target="fonts/Roboto-regular.fntdata"/><Relationship Id="rId35" Type="http://schemas.openxmlformats.org/officeDocument/2006/relationships/font" Target="fonts/Roboto-boldItalic.fntdata"/><Relationship Id="rId34" Type="http://schemas.openxmlformats.org/officeDocument/2006/relationships/font" Target="fonts/Roboto-italic.fntdata"/><Relationship Id="rId37" Type="http://schemas.openxmlformats.org/officeDocument/2006/relationships/font" Target="fonts/InstrumentSansMedium-bold.fntdata"/><Relationship Id="rId36" Type="http://schemas.openxmlformats.org/officeDocument/2006/relationships/font" Target="fonts/InstrumentSansMedium-regular.fntdata"/><Relationship Id="rId39" Type="http://schemas.openxmlformats.org/officeDocument/2006/relationships/font" Target="fonts/InstrumentSansMedium-boldItalic.fntdata"/><Relationship Id="rId38" Type="http://schemas.openxmlformats.org/officeDocument/2006/relationships/font" Target="fonts/InstrumentSansMedium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TomorrowMedium-boldItalic.fntdata"/><Relationship Id="rId50" Type="http://schemas.openxmlformats.org/officeDocument/2006/relationships/font" Target="fonts/TomorrowMedium-italic.fntdata"/><Relationship Id="rId53" Type="http://schemas.openxmlformats.org/officeDocument/2006/relationships/font" Target="fonts/Tomorrow-bold.fntdata"/><Relationship Id="rId52" Type="http://schemas.openxmlformats.org/officeDocument/2006/relationships/font" Target="fonts/Tomorrow-regular.fntdata"/><Relationship Id="rId11" Type="http://schemas.openxmlformats.org/officeDocument/2006/relationships/slide" Target="slides/slide5.xml"/><Relationship Id="rId55" Type="http://schemas.openxmlformats.org/officeDocument/2006/relationships/font" Target="fonts/Tomorrow-boldItalic.fntdata"/><Relationship Id="rId10" Type="http://schemas.openxmlformats.org/officeDocument/2006/relationships/slide" Target="slides/slide4.xml"/><Relationship Id="rId54" Type="http://schemas.openxmlformats.org/officeDocument/2006/relationships/font" Target="fonts/Tomorrow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797ef052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797ef052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81098615c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81098615c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85344b91e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85344b91e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797ef0528b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797ef0528b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81098615c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81098615c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81098615c0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381098615c0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797ef0528b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797ef0528b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81098615c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81098615c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80c2f88787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380c2f88787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80c2f88787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80c2f8878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80c2f8878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380c2f8878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797ef0528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797ef0528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80c2f88787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380c2f88787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80c2f8878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380c2f8878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81098615c0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381098615c0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85344b91e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385344b91e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80c2f88787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380c2f88787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797ef0528b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3797ef0528b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797ef0528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797ef0528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797ef0528b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797ef0528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80e1c131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80e1c131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797ef0528b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797ef0528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797ef0528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797ef0528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79d1935e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79d1935e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85344b91e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85344b91e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USTOM_7_1_1_1_1_1_1_1_1_1_1_1_1_1_1_1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ird’s-eye shot of a cargo ship crossing an ocean. " id="54" name="Google Shape;54;p14"/>
          <p:cNvPicPr preferRelativeResize="0"/>
          <p:nvPr/>
        </p:nvPicPr>
        <p:blipFill rotWithShape="1">
          <a:blip r:embed="rId2">
            <a:alphaModFix/>
          </a:blip>
          <a:srcRect b="28437" l="17121" r="682" t="2151"/>
          <a:stretch/>
        </p:blipFill>
        <p:spPr>
          <a:xfrm flipH="1">
            <a:off x="99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/>
          <p:nvPr/>
        </p:nvSpPr>
        <p:spPr>
          <a:xfrm>
            <a:off x="100" y="3220225"/>
            <a:ext cx="9144000" cy="1923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strument Sans"/>
                <a:ea typeface="Instrument Sans"/>
                <a:cs typeface="Instrument Sans"/>
                <a:sym typeface="Instrument Sans"/>
              </a:rPr>
              <a:t>\</a:t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6" name="Google Shape;56;p14"/>
          <p:cNvSpPr txBox="1"/>
          <p:nvPr>
            <p:ph type="title"/>
          </p:nvPr>
        </p:nvSpPr>
        <p:spPr>
          <a:xfrm>
            <a:off x="96175" y="62106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1545800" y="1715650"/>
            <a:ext cx="11634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2" type="subTitle"/>
          </p:nvPr>
        </p:nvSpPr>
        <p:spPr>
          <a:xfrm>
            <a:off x="279900" y="1715650"/>
            <a:ext cx="11634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3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4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5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alt">
  <p:cSld name="BLANK_1_1_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 flipH="1" rot="10800000">
            <a:off x="228600" y="220050"/>
            <a:ext cx="8686800" cy="4483200"/>
          </a:xfrm>
          <a:prstGeom prst="snip1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4" name="Google Shape;64;p15"/>
          <p:cNvSpPr/>
          <p:nvPr/>
        </p:nvSpPr>
        <p:spPr>
          <a:xfrm rot="5400000">
            <a:off x="370200" y="794816"/>
            <a:ext cx="449400" cy="34080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5" name="Google Shape;65;p15"/>
          <p:cNvSpPr txBox="1"/>
          <p:nvPr>
            <p:ph type="title"/>
          </p:nvPr>
        </p:nvSpPr>
        <p:spPr>
          <a:xfrm>
            <a:off x="896455" y="662381"/>
            <a:ext cx="5642100" cy="94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1" type="subTitle"/>
          </p:nvPr>
        </p:nvSpPr>
        <p:spPr>
          <a:xfrm>
            <a:off x="424500" y="415950"/>
            <a:ext cx="2427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2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3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4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only">
  <p:cSld name="BLANK_1_1_1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459900" y="423850"/>
            <a:ext cx="4484400" cy="27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72" name="Google Shape;72;p16"/>
          <p:cNvSpPr txBox="1"/>
          <p:nvPr>
            <p:ph idx="1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2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3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team 1">
  <p:cSld name="BLANK_1_1_1_1_1_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459900" y="423850"/>
            <a:ext cx="4484400" cy="27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77" name="Google Shape;77;p17"/>
          <p:cNvSpPr txBox="1"/>
          <p:nvPr>
            <p:ph idx="1" type="subTitle"/>
          </p:nvPr>
        </p:nvSpPr>
        <p:spPr>
          <a:xfrm>
            <a:off x="1894014" y="1632200"/>
            <a:ext cx="1723800" cy="44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2" type="subTitle"/>
          </p:nvPr>
        </p:nvSpPr>
        <p:spPr>
          <a:xfrm>
            <a:off x="1958101" y="2362150"/>
            <a:ext cx="16056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79" name="Google Shape;79;p17"/>
          <p:cNvSpPr txBox="1"/>
          <p:nvPr>
            <p:ph idx="3" type="subTitle"/>
          </p:nvPr>
        </p:nvSpPr>
        <p:spPr>
          <a:xfrm>
            <a:off x="5787814" y="1632200"/>
            <a:ext cx="17238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4" type="subTitle"/>
          </p:nvPr>
        </p:nvSpPr>
        <p:spPr>
          <a:xfrm>
            <a:off x="3095188" y="3386700"/>
            <a:ext cx="1723800" cy="44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81" name="Google Shape;81;p17"/>
          <p:cNvSpPr txBox="1"/>
          <p:nvPr>
            <p:ph idx="5" type="subTitle"/>
          </p:nvPr>
        </p:nvSpPr>
        <p:spPr>
          <a:xfrm>
            <a:off x="6974688" y="3386700"/>
            <a:ext cx="1723800" cy="44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6" type="subTitle"/>
          </p:nvPr>
        </p:nvSpPr>
        <p:spPr>
          <a:xfrm>
            <a:off x="5855351" y="2362150"/>
            <a:ext cx="16056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83" name="Google Shape;83;p17"/>
          <p:cNvSpPr txBox="1"/>
          <p:nvPr>
            <p:ph idx="7" type="subTitle"/>
          </p:nvPr>
        </p:nvSpPr>
        <p:spPr>
          <a:xfrm>
            <a:off x="3162700" y="4116600"/>
            <a:ext cx="16056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84" name="Google Shape;84;p17"/>
          <p:cNvSpPr txBox="1"/>
          <p:nvPr>
            <p:ph idx="8" type="subTitle"/>
          </p:nvPr>
        </p:nvSpPr>
        <p:spPr>
          <a:xfrm>
            <a:off x="7052650" y="4116600"/>
            <a:ext cx="16056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85" name="Google Shape;85;p17"/>
          <p:cNvSpPr txBox="1"/>
          <p:nvPr>
            <p:ph idx="9" type="subTitle"/>
          </p:nvPr>
        </p:nvSpPr>
        <p:spPr>
          <a:xfrm>
            <a:off x="228600" y="220050"/>
            <a:ext cx="2427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86" name="Google Shape;86;p17"/>
          <p:cNvSpPr/>
          <p:nvPr/>
        </p:nvSpPr>
        <p:spPr>
          <a:xfrm rot="5400000">
            <a:off x="216900" y="486850"/>
            <a:ext cx="170400" cy="1470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87" name="Google Shape;87;p17"/>
          <p:cNvSpPr/>
          <p:nvPr>
            <p:ph idx="13" type="pic"/>
          </p:nvPr>
        </p:nvSpPr>
        <p:spPr>
          <a:xfrm>
            <a:off x="228600" y="1488950"/>
            <a:ext cx="1459800" cy="1459800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7"/>
          <p:cNvSpPr/>
          <p:nvPr>
            <p:ph idx="14" type="pic"/>
          </p:nvPr>
        </p:nvSpPr>
        <p:spPr>
          <a:xfrm>
            <a:off x="4108150" y="1488950"/>
            <a:ext cx="1459800" cy="14598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17"/>
          <p:cNvSpPr/>
          <p:nvPr>
            <p:ph idx="15" type="pic"/>
          </p:nvPr>
        </p:nvSpPr>
        <p:spPr>
          <a:xfrm>
            <a:off x="1431424" y="3243450"/>
            <a:ext cx="1459800" cy="14598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17"/>
          <p:cNvSpPr/>
          <p:nvPr>
            <p:ph idx="16" type="pic"/>
          </p:nvPr>
        </p:nvSpPr>
        <p:spPr>
          <a:xfrm>
            <a:off x="5310924" y="3243450"/>
            <a:ext cx="1459800" cy="14598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17"/>
          <p:cNvSpPr txBox="1"/>
          <p:nvPr>
            <p:ph idx="17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92" name="Google Shape;92;p17"/>
          <p:cNvSpPr txBox="1"/>
          <p:nvPr>
            <p:ph idx="18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93" name="Google Shape;93;p17"/>
          <p:cNvSpPr txBox="1"/>
          <p:nvPr>
            <p:ph idx="19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team 3">
  <p:cSld name="BLANK_1_1_1_1_1_2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2062075" y="1327475"/>
            <a:ext cx="23010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96" name="Google Shape;96;p18"/>
          <p:cNvSpPr txBox="1"/>
          <p:nvPr>
            <p:ph idx="2" type="body"/>
          </p:nvPr>
        </p:nvSpPr>
        <p:spPr>
          <a:xfrm>
            <a:off x="2065375" y="1844475"/>
            <a:ext cx="2301000" cy="8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9pPr>
          </a:lstStyle>
          <a:p/>
        </p:txBody>
      </p:sp>
      <p:sp>
        <p:nvSpPr>
          <p:cNvPr id="97" name="Google Shape;97;p18"/>
          <p:cNvSpPr txBox="1"/>
          <p:nvPr>
            <p:ph idx="3" type="subTitle"/>
          </p:nvPr>
        </p:nvSpPr>
        <p:spPr>
          <a:xfrm>
            <a:off x="6405875" y="1318350"/>
            <a:ext cx="23010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98" name="Google Shape;98;p18"/>
          <p:cNvSpPr txBox="1"/>
          <p:nvPr>
            <p:ph idx="4" type="body"/>
          </p:nvPr>
        </p:nvSpPr>
        <p:spPr>
          <a:xfrm>
            <a:off x="6409175" y="1835350"/>
            <a:ext cx="2301000" cy="8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9pPr>
          </a:lstStyle>
          <a:p/>
        </p:txBody>
      </p:sp>
      <p:sp>
        <p:nvSpPr>
          <p:cNvPr id="99" name="Google Shape;99;p18"/>
          <p:cNvSpPr txBox="1"/>
          <p:nvPr>
            <p:ph type="title"/>
          </p:nvPr>
        </p:nvSpPr>
        <p:spPr>
          <a:xfrm>
            <a:off x="459900" y="423850"/>
            <a:ext cx="4484400" cy="27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00" name="Google Shape;100;p18"/>
          <p:cNvSpPr txBox="1"/>
          <p:nvPr>
            <p:ph idx="5" type="subTitle"/>
          </p:nvPr>
        </p:nvSpPr>
        <p:spPr>
          <a:xfrm>
            <a:off x="228600" y="220050"/>
            <a:ext cx="2427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101" name="Google Shape;101;p18"/>
          <p:cNvSpPr/>
          <p:nvPr/>
        </p:nvSpPr>
        <p:spPr>
          <a:xfrm rot="5400000">
            <a:off x="216900" y="486850"/>
            <a:ext cx="170400" cy="1470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02" name="Google Shape;102;p18"/>
          <p:cNvSpPr/>
          <p:nvPr>
            <p:ph idx="6" type="pic"/>
          </p:nvPr>
        </p:nvSpPr>
        <p:spPr>
          <a:xfrm>
            <a:off x="404450" y="1271375"/>
            <a:ext cx="1452000" cy="1452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03" name="Google Shape;103;p18"/>
          <p:cNvSpPr/>
          <p:nvPr>
            <p:ph idx="7" type="pic"/>
          </p:nvPr>
        </p:nvSpPr>
        <p:spPr>
          <a:xfrm>
            <a:off x="4748363" y="1271375"/>
            <a:ext cx="1452000" cy="1452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04" name="Google Shape;104;p18"/>
          <p:cNvSpPr/>
          <p:nvPr>
            <p:ph idx="8" type="pic"/>
          </p:nvPr>
        </p:nvSpPr>
        <p:spPr>
          <a:xfrm>
            <a:off x="4748338" y="3075225"/>
            <a:ext cx="1452000" cy="1452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05" name="Google Shape;105;p18"/>
          <p:cNvSpPr/>
          <p:nvPr>
            <p:ph idx="9" type="pic"/>
          </p:nvPr>
        </p:nvSpPr>
        <p:spPr>
          <a:xfrm>
            <a:off x="404438" y="3075300"/>
            <a:ext cx="1452000" cy="1452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06" name="Google Shape;106;p18"/>
          <p:cNvSpPr txBox="1"/>
          <p:nvPr>
            <p:ph idx="13" type="subTitle"/>
          </p:nvPr>
        </p:nvSpPr>
        <p:spPr>
          <a:xfrm>
            <a:off x="6405875" y="3122200"/>
            <a:ext cx="23010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07" name="Google Shape;107;p18"/>
          <p:cNvSpPr txBox="1"/>
          <p:nvPr>
            <p:ph idx="14" type="body"/>
          </p:nvPr>
        </p:nvSpPr>
        <p:spPr>
          <a:xfrm>
            <a:off x="6409175" y="3639200"/>
            <a:ext cx="2301000" cy="8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9pPr>
          </a:lstStyle>
          <a:p/>
        </p:txBody>
      </p:sp>
      <p:sp>
        <p:nvSpPr>
          <p:cNvPr id="108" name="Google Shape;108;p18"/>
          <p:cNvSpPr txBox="1"/>
          <p:nvPr>
            <p:ph idx="15" type="subTitle"/>
          </p:nvPr>
        </p:nvSpPr>
        <p:spPr>
          <a:xfrm>
            <a:off x="2062075" y="3122200"/>
            <a:ext cx="23010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09" name="Google Shape;109;p18"/>
          <p:cNvSpPr txBox="1"/>
          <p:nvPr>
            <p:ph idx="16" type="body"/>
          </p:nvPr>
        </p:nvSpPr>
        <p:spPr>
          <a:xfrm>
            <a:off x="2065375" y="3639200"/>
            <a:ext cx="2301000" cy="8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9pPr>
          </a:lstStyle>
          <a:p/>
        </p:txBody>
      </p:sp>
      <p:sp>
        <p:nvSpPr>
          <p:cNvPr id="110" name="Google Shape;110;p18"/>
          <p:cNvSpPr txBox="1"/>
          <p:nvPr>
            <p:ph idx="17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111" name="Google Shape;111;p18"/>
          <p:cNvSpPr txBox="1"/>
          <p:nvPr>
            <p:ph idx="18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112" name="Google Shape;112;p18"/>
          <p:cNvSpPr txBox="1"/>
          <p:nvPr>
            <p:ph idx="19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oup activity">
  <p:cSld name="BLANK_1_1_1_1_1_2_1_2">
    <p:bg>
      <p:bgPr>
        <a:solidFill>
          <a:schemeClr val="dk2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459900" y="423850"/>
            <a:ext cx="4484400" cy="27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15" name="Google Shape;115;p19"/>
          <p:cNvSpPr txBox="1"/>
          <p:nvPr>
            <p:ph idx="1" type="subTitle"/>
          </p:nvPr>
        </p:nvSpPr>
        <p:spPr>
          <a:xfrm>
            <a:off x="228600" y="220050"/>
            <a:ext cx="2427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116" name="Google Shape;116;p19"/>
          <p:cNvSpPr/>
          <p:nvPr/>
        </p:nvSpPr>
        <p:spPr>
          <a:xfrm rot="5400000">
            <a:off x="216900" y="486850"/>
            <a:ext cx="170400" cy="1470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17" name="Google Shape;117;p19"/>
          <p:cNvSpPr txBox="1"/>
          <p:nvPr>
            <p:ph idx="2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118" name="Google Shape;118;p19"/>
          <p:cNvSpPr txBox="1"/>
          <p:nvPr>
            <p:ph idx="3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119" name="Google Shape;119;p19"/>
          <p:cNvSpPr txBox="1"/>
          <p:nvPr>
            <p:ph idx="4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quote">
  <p:cSld name="BLANK_1_1_1_1_1_2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/>
          <p:nvPr>
            <p:ph idx="2" type="pic"/>
          </p:nvPr>
        </p:nvSpPr>
        <p:spPr>
          <a:xfrm>
            <a:off x="228600" y="220050"/>
            <a:ext cx="4333500" cy="44832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0"/>
          <p:cNvSpPr/>
          <p:nvPr/>
        </p:nvSpPr>
        <p:spPr>
          <a:xfrm>
            <a:off x="4561975" y="682350"/>
            <a:ext cx="4353300" cy="4020900"/>
          </a:xfrm>
          <a:prstGeom prst="snip2DiagRect">
            <a:avLst>
              <a:gd fmla="val 0" name="adj1"/>
              <a:gd fmla="val 12191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23" name="Google Shape;123;p20"/>
          <p:cNvSpPr txBox="1"/>
          <p:nvPr>
            <p:ph type="title"/>
          </p:nvPr>
        </p:nvSpPr>
        <p:spPr>
          <a:xfrm>
            <a:off x="4971925" y="2480100"/>
            <a:ext cx="3533400" cy="27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24" name="Google Shape;124;p20"/>
          <p:cNvSpPr txBox="1"/>
          <p:nvPr>
            <p:ph idx="1" type="subTitle"/>
          </p:nvPr>
        </p:nvSpPr>
        <p:spPr>
          <a:xfrm>
            <a:off x="4971925" y="358800"/>
            <a:ext cx="1860300" cy="1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Tomorrow"/>
                <a:ea typeface="Tomorrow"/>
                <a:cs typeface="Tomorrow"/>
                <a:sym typeface="Tomo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>
                <a:latin typeface="Tomorrow"/>
                <a:ea typeface="Tomorrow"/>
                <a:cs typeface="Tomorrow"/>
                <a:sym typeface="Tomo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>
                <a:latin typeface="Tomorrow"/>
                <a:ea typeface="Tomorrow"/>
                <a:cs typeface="Tomorrow"/>
                <a:sym typeface="Tomo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>
                <a:latin typeface="Tomorrow"/>
                <a:ea typeface="Tomorrow"/>
                <a:cs typeface="Tomorrow"/>
                <a:sym typeface="Tomo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>
                <a:latin typeface="Tomorrow"/>
                <a:ea typeface="Tomorrow"/>
                <a:cs typeface="Tomorrow"/>
                <a:sym typeface="Tomo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>
                <a:latin typeface="Tomorrow"/>
                <a:ea typeface="Tomorrow"/>
                <a:cs typeface="Tomorrow"/>
                <a:sym typeface="Tomo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>
                <a:latin typeface="Tomorrow"/>
                <a:ea typeface="Tomorrow"/>
                <a:cs typeface="Tomorrow"/>
                <a:sym typeface="Tomo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>
                <a:latin typeface="Tomorrow"/>
                <a:ea typeface="Tomorrow"/>
                <a:cs typeface="Tomorrow"/>
                <a:sym typeface="Tomo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>
                <a:latin typeface="Tomorrow"/>
                <a:ea typeface="Tomorrow"/>
                <a:cs typeface="Tomorrow"/>
                <a:sym typeface="Tomorrow"/>
              </a:defRPr>
            </a:lvl9pPr>
          </a:lstStyle>
          <a:p/>
        </p:txBody>
      </p:sp>
      <p:sp>
        <p:nvSpPr>
          <p:cNvPr id="125" name="Google Shape;125;p20"/>
          <p:cNvSpPr txBox="1"/>
          <p:nvPr>
            <p:ph idx="3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126" name="Google Shape;126;p20"/>
          <p:cNvSpPr txBox="1"/>
          <p:nvPr>
            <p:ph idx="4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127" name="Google Shape;127;p20"/>
          <p:cNvSpPr txBox="1"/>
          <p:nvPr>
            <p:ph idx="5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main point">
  <p:cSld name="BLANK_1_1_1_1_1_1_1">
    <p:bg>
      <p:bgPr>
        <a:solidFill>
          <a:schemeClr val="dk2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228600" y="354100"/>
            <a:ext cx="8574600" cy="131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08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0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0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0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0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0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0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0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0800"/>
            </a:lvl9pPr>
          </a:lstStyle>
          <a:p/>
        </p:txBody>
      </p:sp>
      <p:sp>
        <p:nvSpPr>
          <p:cNvPr id="130" name="Google Shape;130;p21"/>
          <p:cNvSpPr txBox="1"/>
          <p:nvPr>
            <p:ph idx="1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131" name="Google Shape;131;p21"/>
          <p:cNvSpPr txBox="1"/>
          <p:nvPr>
            <p:ph idx="2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132" name="Google Shape;132;p21"/>
          <p:cNvSpPr txBox="1"/>
          <p:nvPr>
            <p:ph idx="3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alt">
  <p:cSld name="BLANK_1_1_1_1_1_1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/>
          <p:nvPr>
            <p:ph idx="2" type="pic"/>
          </p:nvPr>
        </p:nvSpPr>
        <p:spPr>
          <a:xfrm>
            <a:off x="228600" y="220050"/>
            <a:ext cx="8686800" cy="44664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22"/>
          <p:cNvSpPr txBox="1"/>
          <p:nvPr>
            <p:ph type="title"/>
          </p:nvPr>
        </p:nvSpPr>
        <p:spPr>
          <a:xfrm>
            <a:off x="1734575" y="975090"/>
            <a:ext cx="56748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136" name="Google Shape;136;p22"/>
          <p:cNvSpPr txBox="1"/>
          <p:nvPr>
            <p:ph idx="1" type="subTitle"/>
          </p:nvPr>
        </p:nvSpPr>
        <p:spPr>
          <a:xfrm>
            <a:off x="2162400" y="1618675"/>
            <a:ext cx="4819200" cy="27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137" name="Google Shape;137;p22"/>
          <p:cNvSpPr txBox="1"/>
          <p:nvPr>
            <p:ph idx="3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138" name="Google Shape;138;p22"/>
          <p:cNvSpPr txBox="1"/>
          <p:nvPr>
            <p:ph idx="4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139" name="Google Shape;139;p22"/>
          <p:cNvSpPr txBox="1"/>
          <p:nvPr>
            <p:ph idx="5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">
  <p:cSld name="BLANK_1_1_1_1_1_1_1_1_2_1">
    <p:bg>
      <p:bgPr>
        <a:solidFill>
          <a:schemeClr val="dk2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459900" y="423850"/>
            <a:ext cx="4484400" cy="27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42" name="Google Shape;142;p23"/>
          <p:cNvSpPr txBox="1"/>
          <p:nvPr>
            <p:ph idx="1" type="subTitle"/>
          </p:nvPr>
        </p:nvSpPr>
        <p:spPr>
          <a:xfrm>
            <a:off x="228600" y="220050"/>
            <a:ext cx="2427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143" name="Google Shape;143;p23"/>
          <p:cNvSpPr txBox="1"/>
          <p:nvPr>
            <p:ph idx="2" type="subTitle"/>
          </p:nvPr>
        </p:nvSpPr>
        <p:spPr>
          <a:xfrm>
            <a:off x="937025" y="1371275"/>
            <a:ext cx="27093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3" type="subTitle"/>
          </p:nvPr>
        </p:nvSpPr>
        <p:spPr>
          <a:xfrm>
            <a:off x="228600" y="1297725"/>
            <a:ext cx="5049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4" type="body"/>
          </p:nvPr>
        </p:nvSpPr>
        <p:spPr>
          <a:xfrm>
            <a:off x="4652850" y="1371275"/>
            <a:ext cx="4260000" cy="53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9pPr>
          </a:lstStyle>
          <a:p/>
        </p:txBody>
      </p:sp>
      <p:sp>
        <p:nvSpPr>
          <p:cNvPr id="146" name="Google Shape;146;p23"/>
          <p:cNvSpPr txBox="1"/>
          <p:nvPr>
            <p:ph idx="5" type="subTitle"/>
          </p:nvPr>
        </p:nvSpPr>
        <p:spPr>
          <a:xfrm>
            <a:off x="935663" y="2274363"/>
            <a:ext cx="27093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6" type="subTitle"/>
          </p:nvPr>
        </p:nvSpPr>
        <p:spPr>
          <a:xfrm>
            <a:off x="227238" y="2200813"/>
            <a:ext cx="5049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7" type="body"/>
          </p:nvPr>
        </p:nvSpPr>
        <p:spPr>
          <a:xfrm>
            <a:off x="4651488" y="2274363"/>
            <a:ext cx="4260000" cy="53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9pPr>
          </a:lstStyle>
          <a:p/>
        </p:txBody>
      </p:sp>
      <p:sp>
        <p:nvSpPr>
          <p:cNvPr id="149" name="Google Shape;149;p23"/>
          <p:cNvSpPr txBox="1"/>
          <p:nvPr>
            <p:ph idx="8" type="subTitle"/>
          </p:nvPr>
        </p:nvSpPr>
        <p:spPr>
          <a:xfrm>
            <a:off x="935650" y="3177450"/>
            <a:ext cx="27093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9" type="subTitle"/>
          </p:nvPr>
        </p:nvSpPr>
        <p:spPr>
          <a:xfrm>
            <a:off x="227225" y="3103900"/>
            <a:ext cx="5049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/>
        </p:txBody>
      </p:sp>
      <p:sp>
        <p:nvSpPr>
          <p:cNvPr id="151" name="Google Shape;151;p23"/>
          <p:cNvSpPr txBox="1"/>
          <p:nvPr>
            <p:ph idx="13" type="body"/>
          </p:nvPr>
        </p:nvSpPr>
        <p:spPr>
          <a:xfrm>
            <a:off x="4651475" y="3177450"/>
            <a:ext cx="4260000" cy="53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9pPr>
          </a:lstStyle>
          <a:p/>
        </p:txBody>
      </p:sp>
      <p:sp>
        <p:nvSpPr>
          <p:cNvPr id="152" name="Google Shape;152;p23"/>
          <p:cNvSpPr txBox="1"/>
          <p:nvPr>
            <p:ph idx="14" type="subTitle"/>
          </p:nvPr>
        </p:nvSpPr>
        <p:spPr>
          <a:xfrm>
            <a:off x="935663" y="4080550"/>
            <a:ext cx="27093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9pPr>
          </a:lstStyle>
          <a:p/>
        </p:txBody>
      </p:sp>
      <p:sp>
        <p:nvSpPr>
          <p:cNvPr id="153" name="Google Shape;153;p23"/>
          <p:cNvSpPr txBox="1"/>
          <p:nvPr>
            <p:ph idx="15" type="subTitle"/>
          </p:nvPr>
        </p:nvSpPr>
        <p:spPr>
          <a:xfrm>
            <a:off x="227238" y="4007000"/>
            <a:ext cx="5049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/>
        </p:txBody>
      </p:sp>
      <p:sp>
        <p:nvSpPr>
          <p:cNvPr id="154" name="Google Shape;154;p23"/>
          <p:cNvSpPr txBox="1"/>
          <p:nvPr>
            <p:ph idx="16" type="body"/>
          </p:nvPr>
        </p:nvSpPr>
        <p:spPr>
          <a:xfrm>
            <a:off x="4651488" y="4080550"/>
            <a:ext cx="4260000" cy="53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9pPr>
          </a:lstStyle>
          <a:p/>
        </p:txBody>
      </p:sp>
      <p:sp>
        <p:nvSpPr>
          <p:cNvPr id="155" name="Google Shape;155;p23"/>
          <p:cNvSpPr txBox="1"/>
          <p:nvPr>
            <p:ph idx="17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156" name="Google Shape;156;p23"/>
          <p:cNvSpPr txBox="1"/>
          <p:nvPr>
            <p:ph idx="18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157" name="Google Shape;157;p23"/>
          <p:cNvSpPr txBox="1"/>
          <p:nvPr>
            <p:ph idx="19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display 1">
  <p:cSld name="BLANK_1_1_1_1_1_1_1_1_2_1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/>
          <p:nvPr/>
        </p:nvSpPr>
        <p:spPr>
          <a:xfrm>
            <a:off x="228575" y="220050"/>
            <a:ext cx="8686800" cy="44832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>
            <a:off x="2314575" y="1961850"/>
            <a:ext cx="3222000" cy="254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9pPr>
          </a:lstStyle>
          <a:p/>
        </p:txBody>
      </p:sp>
      <p:sp>
        <p:nvSpPr>
          <p:cNvPr id="161" name="Google Shape;161;p24"/>
          <p:cNvSpPr txBox="1"/>
          <p:nvPr>
            <p:ph idx="2" type="subTitle"/>
          </p:nvPr>
        </p:nvSpPr>
        <p:spPr>
          <a:xfrm>
            <a:off x="2314575" y="1660050"/>
            <a:ext cx="32220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9pPr>
          </a:lstStyle>
          <a:p/>
        </p:txBody>
      </p:sp>
      <p:sp>
        <p:nvSpPr>
          <p:cNvPr id="162" name="Google Shape;162;p24"/>
          <p:cNvSpPr/>
          <p:nvPr>
            <p:ph idx="3" type="pic"/>
          </p:nvPr>
        </p:nvSpPr>
        <p:spPr>
          <a:xfrm>
            <a:off x="5779150" y="1660075"/>
            <a:ext cx="2937300" cy="28473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4"/>
          <p:cNvSpPr txBox="1"/>
          <p:nvPr>
            <p:ph idx="4" type="subTitle"/>
          </p:nvPr>
        </p:nvSpPr>
        <p:spPr>
          <a:xfrm>
            <a:off x="1443025" y="469375"/>
            <a:ext cx="45543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64" name="Google Shape;164;p24"/>
          <p:cNvSpPr txBox="1"/>
          <p:nvPr>
            <p:ph idx="5" type="subTitle"/>
          </p:nvPr>
        </p:nvSpPr>
        <p:spPr>
          <a:xfrm>
            <a:off x="609725" y="2991325"/>
            <a:ext cx="12300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9pPr>
          </a:lstStyle>
          <a:p/>
        </p:txBody>
      </p:sp>
      <p:sp>
        <p:nvSpPr>
          <p:cNvPr id="165" name="Google Shape;165;p24"/>
          <p:cNvSpPr txBox="1"/>
          <p:nvPr>
            <p:ph idx="6" type="subTitle"/>
          </p:nvPr>
        </p:nvSpPr>
        <p:spPr>
          <a:xfrm>
            <a:off x="780175" y="3786625"/>
            <a:ext cx="1059600" cy="375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9pPr>
          </a:lstStyle>
          <a:p/>
        </p:txBody>
      </p:sp>
      <p:sp>
        <p:nvSpPr>
          <p:cNvPr id="166" name="Google Shape;166;p24"/>
          <p:cNvSpPr txBox="1"/>
          <p:nvPr>
            <p:ph idx="7" type="subTitle"/>
          </p:nvPr>
        </p:nvSpPr>
        <p:spPr>
          <a:xfrm>
            <a:off x="780175" y="1811350"/>
            <a:ext cx="1059600" cy="375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9pPr>
          </a:lstStyle>
          <a:p/>
        </p:txBody>
      </p:sp>
      <p:sp>
        <p:nvSpPr>
          <p:cNvPr id="167" name="Google Shape;167;p24"/>
          <p:cNvSpPr txBox="1"/>
          <p:nvPr>
            <p:ph idx="8" type="subTitle"/>
          </p:nvPr>
        </p:nvSpPr>
        <p:spPr>
          <a:xfrm>
            <a:off x="603175" y="2210875"/>
            <a:ext cx="13167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68" name="Google Shape;168;p24"/>
          <p:cNvSpPr txBox="1"/>
          <p:nvPr>
            <p:ph idx="9" type="subTitle"/>
          </p:nvPr>
        </p:nvSpPr>
        <p:spPr>
          <a:xfrm>
            <a:off x="603175" y="4184850"/>
            <a:ext cx="13167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69" name="Google Shape;169;p24"/>
          <p:cNvSpPr txBox="1"/>
          <p:nvPr>
            <p:ph type="title"/>
          </p:nvPr>
        </p:nvSpPr>
        <p:spPr>
          <a:xfrm>
            <a:off x="421325" y="358100"/>
            <a:ext cx="823800" cy="59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0" name="Google Shape;170;p24"/>
          <p:cNvSpPr txBox="1"/>
          <p:nvPr>
            <p:ph idx="13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171" name="Google Shape;171;p24"/>
          <p:cNvSpPr txBox="1"/>
          <p:nvPr>
            <p:ph idx="14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172" name="Google Shape;172;p24"/>
          <p:cNvSpPr txBox="1"/>
          <p:nvPr>
            <p:ph idx="15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display 2">
  <p:cSld name="BLANK_1_1_1_1_1_1_1_1_2_1_1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/>
          <p:nvPr/>
        </p:nvSpPr>
        <p:spPr>
          <a:xfrm>
            <a:off x="228575" y="220050"/>
            <a:ext cx="8686800" cy="44832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75" name="Google Shape;175;p25"/>
          <p:cNvSpPr txBox="1"/>
          <p:nvPr>
            <p:ph idx="1" type="subTitle"/>
          </p:nvPr>
        </p:nvSpPr>
        <p:spPr>
          <a:xfrm>
            <a:off x="6561550" y="3978150"/>
            <a:ext cx="18804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9pPr>
          </a:lstStyle>
          <a:p/>
        </p:txBody>
      </p:sp>
      <p:sp>
        <p:nvSpPr>
          <p:cNvPr id="176" name="Google Shape;176;p25"/>
          <p:cNvSpPr txBox="1"/>
          <p:nvPr>
            <p:ph idx="2" type="subTitle"/>
          </p:nvPr>
        </p:nvSpPr>
        <p:spPr>
          <a:xfrm>
            <a:off x="1443025" y="469375"/>
            <a:ext cx="45543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77" name="Google Shape;177;p25"/>
          <p:cNvSpPr txBox="1"/>
          <p:nvPr>
            <p:ph type="title"/>
          </p:nvPr>
        </p:nvSpPr>
        <p:spPr>
          <a:xfrm>
            <a:off x="421325" y="358100"/>
            <a:ext cx="823800" cy="59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8" name="Google Shape;178;p25"/>
          <p:cNvSpPr/>
          <p:nvPr>
            <p:ph idx="3" type="pic"/>
          </p:nvPr>
        </p:nvSpPr>
        <p:spPr>
          <a:xfrm>
            <a:off x="421325" y="1661000"/>
            <a:ext cx="3853500" cy="28473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5"/>
          <p:cNvSpPr txBox="1"/>
          <p:nvPr>
            <p:ph idx="4" type="body"/>
          </p:nvPr>
        </p:nvSpPr>
        <p:spPr>
          <a:xfrm>
            <a:off x="4513900" y="1962800"/>
            <a:ext cx="4203000" cy="141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9pPr>
          </a:lstStyle>
          <a:p/>
        </p:txBody>
      </p:sp>
      <p:sp>
        <p:nvSpPr>
          <p:cNvPr id="180" name="Google Shape;180;p25"/>
          <p:cNvSpPr txBox="1"/>
          <p:nvPr>
            <p:ph idx="5" type="subTitle"/>
          </p:nvPr>
        </p:nvSpPr>
        <p:spPr>
          <a:xfrm>
            <a:off x="4513900" y="1661000"/>
            <a:ext cx="42030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9pPr>
          </a:lstStyle>
          <a:p/>
        </p:txBody>
      </p:sp>
      <p:sp>
        <p:nvSpPr>
          <p:cNvPr id="181" name="Google Shape;181;p25"/>
          <p:cNvSpPr txBox="1"/>
          <p:nvPr>
            <p:ph idx="6" type="subTitle"/>
          </p:nvPr>
        </p:nvSpPr>
        <p:spPr>
          <a:xfrm>
            <a:off x="4866250" y="3786475"/>
            <a:ext cx="1059600" cy="375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9pPr>
          </a:lstStyle>
          <a:p/>
        </p:txBody>
      </p:sp>
      <p:sp>
        <p:nvSpPr>
          <p:cNvPr id="182" name="Google Shape;182;p25"/>
          <p:cNvSpPr txBox="1"/>
          <p:nvPr>
            <p:ph idx="7" type="subTitle"/>
          </p:nvPr>
        </p:nvSpPr>
        <p:spPr>
          <a:xfrm>
            <a:off x="4689250" y="4184700"/>
            <a:ext cx="13167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83" name="Google Shape;183;p25"/>
          <p:cNvSpPr txBox="1"/>
          <p:nvPr>
            <p:ph idx="8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184" name="Google Shape;184;p25"/>
          <p:cNvSpPr txBox="1"/>
          <p:nvPr>
            <p:ph idx="9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185" name="Google Shape;185;p25"/>
          <p:cNvSpPr txBox="1"/>
          <p:nvPr>
            <p:ph idx="13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display 3">
  <p:cSld name="BLANK_1_1_1_1_1_1_1_1_2_1_1_1_1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/>
          <p:nvPr/>
        </p:nvSpPr>
        <p:spPr>
          <a:xfrm>
            <a:off x="228575" y="220050"/>
            <a:ext cx="8686800" cy="44832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88" name="Google Shape;188;p26"/>
          <p:cNvSpPr txBox="1"/>
          <p:nvPr>
            <p:ph idx="1" type="subTitle"/>
          </p:nvPr>
        </p:nvSpPr>
        <p:spPr>
          <a:xfrm>
            <a:off x="1443025" y="469375"/>
            <a:ext cx="45543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89" name="Google Shape;189;p26"/>
          <p:cNvSpPr txBox="1"/>
          <p:nvPr>
            <p:ph type="title"/>
          </p:nvPr>
        </p:nvSpPr>
        <p:spPr>
          <a:xfrm>
            <a:off x="421325" y="358100"/>
            <a:ext cx="823800" cy="59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0" name="Google Shape;190;p26"/>
          <p:cNvSpPr/>
          <p:nvPr>
            <p:ph idx="2" type="pic"/>
          </p:nvPr>
        </p:nvSpPr>
        <p:spPr>
          <a:xfrm>
            <a:off x="6237225" y="1660038"/>
            <a:ext cx="2485800" cy="2847300"/>
          </a:xfrm>
          <a:prstGeom prst="rect">
            <a:avLst/>
          </a:prstGeom>
          <a:noFill/>
          <a:ln>
            <a:noFill/>
          </a:ln>
        </p:spPr>
      </p:sp>
      <p:sp>
        <p:nvSpPr>
          <p:cNvPr id="191" name="Google Shape;191;p26"/>
          <p:cNvSpPr txBox="1"/>
          <p:nvPr>
            <p:ph idx="3" type="body"/>
          </p:nvPr>
        </p:nvSpPr>
        <p:spPr>
          <a:xfrm>
            <a:off x="421325" y="3096250"/>
            <a:ext cx="5556900" cy="141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9pPr>
          </a:lstStyle>
          <a:p/>
        </p:txBody>
      </p:sp>
      <p:sp>
        <p:nvSpPr>
          <p:cNvPr id="192" name="Google Shape;192;p26"/>
          <p:cNvSpPr txBox="1"/>
          <p:nvPr>
            <p:ph idx="4" type="subTitle"/>
          </p:nvPr>
        </p:nvSpPr>
        <p:spPr>
          <a:xfrm>
            <a:off x="421325" y="2794450"/>
            <a:ext cx="55569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9pPr>
          </a:lstStyle>
          <a:p/>
        </p:txBody>
      </p:sp>
      <p:sp>
        <p:nvSpPr>
          <p:cNvPr id="193" name="Google Shape;193;p26"/>
          <p:cNvSpPr txBox="1"/>
          <p:nvPr>
            <p:ph idx="5" type="subTitle"/>
          </p:nvPr>
        </p:nvSpPr>
        <p:spPr>
          <a:xfrm>
            <a:off x="2654650" y="2002400"/>
            <a:ext cx="18804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9pPr>
          </a:lstStyle>
          <a:p/>
        </p:txBody>
      </p:sp>
      <p:sp>
        <p:nvSpPr>
          <p:cNvPr id="194" name="Google Shape;194;p26"/>
          <p:cNvSpPr txBox="1"/>
          <p:nvPr>
            <p:ph idx="6" type="subTitle"/>
          </p:nvPr>
        </p:nvSpPr>
        <p:spPr>
          <a:xfrm>
            <a:off x="780175" y="1809463"/>
            <a:ext cx="1059600" cy="375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9pPr>
          </a:lstStyle>
          <a:p/>
        </p:txBody>
      </p:sp>
      <p:sp>
        <p:nvSpPr>
          <p:cNvPr id="195" name="Google Shape;195;p26"/>
          <p:cNvSpPr txBox="1"/>
          <p:nvPr>
            <p:ph idx="7" type="subTitle"/>
          </p:nvPr>
        </p:nvSpPr>
        <p:spPr>
          <a:xfrm>
            <a:off x="603175" y="2209000"/>
            <a:ext cx="15408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96" name="Google Shape;196;p26"/>
          <p:cNvSpPr txBox="1"/>
          <p:nvPr>
            <p:ph idx="8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197" name="Google Shape;197;p26"/>
          <p:cNvSpPr txBox="1"/>
          <p:nvPr>
            <p:ph idx="9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198" name="Google Shape;198;p26"/>
          <p:cNvSpPr txBox="1"/>
          <p:nvPr>
            <p:ph idx="13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BLANK_1_1_1_1_1_1_1_1_2_1_1_1_1_1">
    <p:bg>
      <p:bgPr>
        <a:solidFill>
          <a:schemeClr val="dk2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type="title"/>
          </p:nvPr>
        </p:nvSpPr>
        <p:spPr>
          <a:xfrm>
            <a:off x="743250" y="2276250"/>
            <a:ext cx="7657500" cy="59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01" name="Google Shape;201;p27"/>
          <p:cNvSpPr/>
          <p:nvPr>
            <p:ph idx="2" type="pic"/>
          </p:nvPr>
        </p:nvSpPr>
        <p:spPr>
          <a:xfrm>
            <a:off x="5935400" y="3835650"/>
            <a:ext cx="867600" cy="867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2" name="Google Shape;202;p27"/>
          <p:cNvSpPr txBox="1"/>
          <p:nvPr>
            <p:ph idx="1" type="subTitle"/>
          </p:nvPr>
        </p:nvSpPr>
        <p:spPr>
          <a:xfrm>
            <a:off x="7155500" y="4123500"/>
            <a:ext cx="14073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9pPr>
          </a:lstStyle>
          <a:p/>
        </p:txBody>
      </p:sp>
      <p:sp>
        <p:nvSpPr>
          <p:cNvPr id="203" name="Google Shape;203;p27"/>
          <p:cNvSpPr txBox="1"/>
          <p:nvPr>
            <p:ph idx="3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204" name="Google Shape;204;p27"/>
          <p:cNvSpPr txBox="1"/>
          <p:nvPr>
            <p:ph idx="4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205" name="Google Shape;205;p27"/>
          <p:cNvSpPr txBox="1"/>
          <p:nvPr>
            <p:ph idx="5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BLANK_1_1_1_1_1_1_1_1_2_1_1_1_1_1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idx="1" type="subTitle"/>
          </p:nvPr>
        </p:nvSpPr>
        <p:spPr>
          <a:xfrm>
            <a:off x="5764919" y="4182087"/>
            <a:ext cx="1379400" cy="26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9pPr>
          </a:lstStyle>
          <a:p/>
        </p:txBody>
      </p:sp>
      <p:sp>
        <p:nvSpPr>
          <p:cNvPr id="208" name="Google Shape;208;p28"/>
          <p:cNvSpPr/>
          <p:nvPr>
            <p:ph idx="2" type="pic"/>
          </p:nvPr>
        </p:nvSpPr>
        <p:spPr>
          <a:xfrm>
            <a:off x="7482900" y="3270750"/>
            <a:ext cx="1432500" cy="1432500"/>
          </a:xfrm>
          <a:prstGeom prst="rect">
            <a:avLst/>
          </a:prstGeom>
          <a:noFill/>
          <a:ln>
            <a:noFill/>
          </a:ln>
        </p:spPr>
      </p:sp>
      <p:sp>
        <p:nvSpPr>
          <p:cNvPr id="209" name="Google Shape;209;p28"/>
          <p:cNvSpPr txBox="1"/>
          <p:nvPr>
            <p:ph type="title"/>
          </p:nvPr>
        </p:nvSpPr>
        <p:spPr>
          <a:xfrm>
            <a:off x="724450" y="291900"/>
            <a:ext cx="6267900" cy="2308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1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1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1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1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1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1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1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1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10" name="Google Shape;210;p28"/>
          <p:cNvSpPr txBox="1"/>
          <p:nvPr>
            <p:ph idx="3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211" name="Google Shape;211;p28"/>
          <p:cNvSpPr txBox="1"/>
          <p:nvPr>
            <p:ph idx="4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212" name="Google Shape;212;p28"/>
          <p:cNvSpPr txBox="1"/>
          <p:nvPr>
            <p:ph idx="5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3">
  <p:cSld name="BLANK_1_1_1_1_1_1_1_1_2_1_1_1_1_1_1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>
            <p:ph idx="1" type="subTitle"/>
          </p:nvPr>
        </p:nvSpPr>
        <p:spPr>
          <a:xfrm>
            <a:off x="574144" y="4182237"/>
            <a:ext cx="1379400" cy="26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9pPr>
          </a:lstStyle>
          <a:p/>
        </p:txBody>
      </p:sp>
      <p:sp>
        <p:nvSpPr>
          <p:cNvPr id="215" name="Google Shape;215;p29"/>
          <p:cNvSpPr/>
          <p:nvPr>
            <p:ph idx="2" type="pic"/>
          </p:nvPr>
        </p:nvSpPr>
        <p:spPr>
          <a:xfrm>
            <a:off x="4572096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29"/>
          <p:cNvSpPr txBox="1"/>
          <p:nvPr>
            <p:ph type="title"/>
          </p:nvPr>
        </p:nvSpPr>
        <p:spPr>
          <a:xfrm>
            <a:off x="228600" y="1886650"/>
            <a:ext cx="3551100" cy="1661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217" name="Google Shape;217;p29"/>
          <p:cNvSpPr txBox="1"/>
          <p:nvPr>
            <p:ph idx="3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218" name="Google Shape;218;p29"/>
          <p:cNvSpPr txBox="1"/>
          <p:nvPr>
            <p:ph idx="4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219" name="Google Shape;219;p29"/>
          <p:cNvSpPr txBox="1"/>
          <p:nvPr>
            <p:ph idx="5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agenda">
  <p:cSld name="BLANK_1_1_1_1_1_1_1_1_1_1_1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/>
          <p:nvPr>
            <p:ph type="title"/>
          </p:nvPr>
        </p:nvSpPr>
        <p:spPr>
          <a:xfrm>
            <a:off x="459900" y="423850"/>
            <a:ext cx="4484400" cy="27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22" name="Google Shape;222;p30"/>
          <p:cNvSpPr txBox="1"/>
          <p:nvPr>
            <p:ph idx="1" type="subTitle"/>
          </p:nvPr>
        </p:nvSpPr>
        <p:spPr>
          <a:xfrm>
            <a:off x="228600" y="220050"/>
            <a:ext cx="2427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23" name="Google Shape;223;p30"/>
          <p:cNvSpPr/>
          <p:nvPr/>
        </p:nvSpPr>
        <p:spPr>
          <a:xfrm rot="5400000">
            <a:off x="216900" y="486850"/>
            <a:ext cx="170400" cy="1470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224" name="Google Shape;224;p30"/>
          <p:cNvSpPr txBox="1"/>
          <p:nvPr>
            <p:ph idx="2" type="subTitle"/>
          </p:nvPr>
        </p:nvSpPr>
        <p:spPr>
          <a:xfrm>
            <a:off x="460025" y="2463700"/>
            <a:ext cx="1464000" cy="16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/>
        </p:txBody>
      </p:sp>
      <p:sp>
        <p:nvSpPr>
          <p:cNvPr id="225" name="Google Shape;225;p30"/>
          <p:cNvSpPr txBox="1"/>
          <p:nvPr>
            <p:ph idx="3" type="subTitle"/>
          </p:nvPr>
        </p:nvSpPr>
        <p:spPr>
          <a:xfrm>
            <a:off x="2713400" y="2463700"/>
            <a:ext cx="1464000" cy="16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9pPr>
          </a:lstStyle>
          <a:p/>
        </p:txBody>
      </p:sp>
      <p:sp>
        <p:nvSpPr>
          <p:cNvPr id="226" name="Google Shape;226;p30"/>
          <p:cNvSpPr txBox="1"/>
          <p:nvPr>
            <p:ph idx="4" type="subTitle"/>
          </p:nvPr>
        </p:nvSpPr>
        <p:spPr>
          <a:xfrm>
            <a:off x="4966775" y="2463700"/>
            <a:ext cx="1464000" cy="16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9pPr>
          </a:lstStyle>
          <a:p/>
        </p:txBody>
      </p:sp>
      <p:sp>
        <p:nvSpPr>
          <p:cNvPr id="227" name="Google Shape;227;p30"/>
          <p:cNvSpPr txBox="1"/>
          <p:nvPr>
            <p:ph idx="5" type="subTitle"/>
          </p:nvPr>
        </p:nvSpPr>
        <p:spPr>
          <a:xfrm>
            <a:off x="7220150" y="2463700"/>
            <a:ext cx="1464000" cy="16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1pPr>
            <a:lvl2pPr lvl="1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2pPr>
            <a:lvl3pPr lvl="2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3pPr>
            <a:lvl4pPr lvl="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4pPr>
            <a:lvl5pPr lvl="4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5pPr>
            <a:lvl6pPr lvl="5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6pPr>
            <a:lvl7pPr lvl="6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7pPr>
            <a:lvl8pPr lvl="7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8pPr>
            <a:lvl9pPr lvl="8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9pPr>
          </a:lstStyle>
          <a:p/>
        </p:txBody>
      </p:sp>
      <p:sp>
        <p:nvSpPr>
          <p:cNvPr id="228" name="Google Shape;228;p30"/>
          <p:cNvSpPr txBox="1"/>
          <p:nvPr>
            <p:ph idx="6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229" name="Google Shape;229;p30"/>
          <p:cNvSpPr txBox="1"/>
          <p:nvPr>
            <p:ph idx="7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230" name="Google Shape;230;p30"/>
          <p:cNvSpPr txBox="1"/>
          <p:nvPr>
            <p:ph idx="8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3" name="Google Shape;233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38" name="Google Shape;238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41" name="Google Shape;241;p3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2" name="Google Shape;242;p3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7" name="Google Shape;247;p3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2" name="Google Shape;252;p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3" name="Google Shape;253;p3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8" name="Google Shape;258;p4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62" name="Google Shape;262;p42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3" name="Google Shape;263;p42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4" name="Google Shape;264;p42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5" name="Google Shape;265;p42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6" name="Google Shape;266;p42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7" name="Google Shape;267;p42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70" name="Google Shape;270;p43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" name="Google Shape;271;p43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74" name="Google Shape;274;p44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5" name="Google Shape;275;p44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6" name="Google Shape;276;p44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7" name="Google Shape;277;p44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5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0" name="Google Shape;280;p45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1" name="Google Shape;281;p4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2" name="Google Shape;282;p45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3" name="Google Shape;283;p45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4" name="Google Shape;284;p45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5" name="Google Shape;285;p45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8" name="Google Shape;288;p46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9" name="Google Shape;289;p46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0" name="Google Shape;290;p46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1" name="Google Shape;291;p46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2" name="Google Shape;292;p46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3" name="Google Shape;293;p46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4" name="Google Shape;294;p46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5" name="Google Shape;295;p46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98" name="Google Shape;298;p47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8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1" name="Google Shape;301;p48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02" name="Google Shape;302;p48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03" name="Google Shape;303;p48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4" name="Google Shape;30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05" name="Google Shape;305;p48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6" name="Google Shape;306;p48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9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9" name="Google Shape;309;p49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10" name="Google Shape;310;p49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11" name="Google Shape;311;p49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2" name="Google Shape;312;p49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49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4" name="Google Shape;314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15" name="Google Shape;315;p49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16" name="Google Shape;316;p49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17" name="Google Shape;317;p49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0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1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51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51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51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5" name="Google Shape;325;p51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51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7" name="Google Shape;327;p51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28" name="Google Shape;328;p51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9" name="Google Shape;329;p51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0" name="Google Shape;330;p51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ONE_COLUMN_TEXT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2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52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4" name="Google Shape;334;p52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35" name="Google Shape;335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theme" Target="../theme/theme1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80975" y="418300"/>
            <a:ext cx="83040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omorrow"/>
              <a:buNone/>
              <a:defRPr sz="48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omorrow"/>
              <a:buNone/>
              <a:defRPr sz="48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omorrow"/>
              <a:buNone/>
              <a:defRPr sz="48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omorrow"/>
              <a:buNone/>
              <a:defRPr sz="48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omorrow"/>
              <a:buNone/>
              <a:defRPr sz="48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omorrow"/>
              <a:buNone/>
              <a:defRPr sz="48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omorrow"/>
              <a:buNone/>
              <a:defRPr sz="48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omorrow"/>
              <a:buNone/>
              <a:defRPr sz="48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omorrow"/>
              <a:buNone/>
              <a:defRPr sz="48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08300" y="1890075"/>
            <a:ext cx="3733800" cy="24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strument Sans"/>
              <a:buChar char="●"/>
              <a:defRPr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strument Sans"/>
              <a:buChar char="○"/>
              <a:defRPr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strument Sans"/>
              <a:buChar char="■"/>
              <a:defRPr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strument Sans"/>
              <a:buChar char="●"/>
              <a:defRPr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strument Sans"/>
              <a:buChar char="○"/>
              <a:defRPr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strument Sans"/>
              <a:buChar char="■"/>
              <a:defRPr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strument Sans"/>
              <a:buChar char="●"/>
              <a:defRPr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strument Sans"/>
              <a:buChar char="○"/>
              <a:defRPr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strument Sans"/>
              <a:buChar char="■"/>
              <a:defRPr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hyperlink" Target="https://summerofprotocols.com/wp-content/uploads/2024/06/SCHROFF-Protocol-Watching-HANDOUT.pdf" TargetMode="External"/><Relationship Id="rId5" Type="http://schemas.openxmlformats.org/officeDocument/2006/relationships/image" Target="../media/image11.png"/><Relationship Id="rId6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linktr.ee/timberss" TargetMode="External"/><Relationship Id="rId4" Type="http://schemas.openxmlformats.org/officeDocument/2006/relationships/hyperlink" Target="https://discord.gg/QCmkbFd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linktr.ee/timberss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Relationship Id="rId7" Type="http://schemas.openxmlformats.org/officeDocument/2006/relationships/image" Target="../media/image17.png"/><Relationship Id="rId8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Relationship Id="rId4" Type="http://schemas.openxmlformats.org/officeDocument/2006/relationships/image" Target="../media/image25.gif"/><Relationship Id="rId5" Type="http://schemas.openxmlformats.org/officeDocument/2006/relationships/image" Target="../media/image1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3"/>
          <p:cNvSpPr txBox="1"/>
          <p:nvPr>
            <p:ph type="title"/>
          </p:nvPr>
        </p:nvSpPr>
        <p:spPr>
          <a:xfrm>
            <a:off x="96175" y="62101"/>
            <a:ext cx="6683700" cy="15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Protocol Thinking</a:t>
            </a:r>
            <a:endParaRPr/>
          </a:p>
        </p:txBody>
      </p:sp>
      <p:sp>
        <p:nvSpPr>
          <p:cNvPr id="341" name="Google Shape;341;p53"/>
          <p:cNvSpPr/>
          <p:nvPr/>
        </p:nvSpPr>
        <p:spPr>
          <a:xfrm>
            <a:off x="228600" y="1687750"/>
            <a:ext cx="1266000" cy="4992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342" name="Google Shape;342;p53"/>
          <p:cNvSpPr/>
          <p:nvPr/>
        </p:nvSpPr>
        <p:spPr>
          <a:xfrm>
            <a:off x="1494500" y="1683118"/>
            <a:ext cx="1266000" cy="511200"/>
          </a:xfrm>
          <a:prstGeom prst="snip2DiagRect">
            <a:avLst>
              <a:gd fmla="val 0" name="adj1"/>
              <a:gd fmla="val 36477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3" name="Google Shape;343;p53"/>
          <p:cNvSpPr txBox="1"/>
          <p:nvPr>
            <p:ph idx="1" type="subTitle"/>
          </p:nvPr>
        </p:nvSpPr>
        <p:spPr>
          <a:xfrm>
            <a:off x="1545800" y="1715650"/>
            <a:ext cx="1163400" cy="44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90</a:t>
            </a:r>
            <a:r>
              <a:rPr lang="en">
                <a:solidFill>
                  <a:schemeClr val="lt1"/>
                </a:solidFill>
              </a:rPr>
              <a:t> min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4" name="Google Shape;344;p53"/>
          <p:cNvSpPr txBox="1"/>
          <p:nvPr>
            <p:ph idx="2" type="subTitle"/>
          </p:nvPr>
        </p:nvSpPr>
        <p:spPr>
          <a:xfrm>
            <a:off x="279900" y="1715650"/>
            <a:ext cx="1163400" cy="44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Duration</a:t>
            </a:r>
            <a:endParaRPr/>
          </a:p>
        </p:txBody>
      </p:sp>
      <p:sp>
        <p:nvSpPr>
          <p:cNvPr id="345" name="Google Shape;345;p53"/>
          <p:cNvSpPr txBox="1"/>
          <p:nvPr>
            <p:ph idx="3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Summer of Protocols</a:t>
            </a:r>
            <a:endParaRPr/>
          </a:p>
        </p:txBody>
      </p:sp>
      <p:sp>
        <p:nvSpPr>
          <p:cNvPr id="346" name="Google Shape;346;p53"/>
          <p:cNvSpPr txBox="1"/>
          <p:nvPr>
            <p:ph idx="4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Protocol Symposium</a:t>
            </a:r>
            <a:endParaRPr/>
          </a:p>
        </p:txBody>
      </p:sp>
      <p:sp>
        <p:nvSpPr>
          <p:cNvPr id="347" name="Google Shape;347;p53"/>
          <p:cNvSpPr txBox="1"/>
          <p:nvPr>
            <p:ph idx="5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2025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2"/>
          <p:cNvSpPr txBox="1"/>
          <p:nvPr>
            <p:ph idx="13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Summer of Protocols</a:t>
            </a:r>
            <a:endParaRPr/>
          </a:p>
        </p:txBody>
      </p:sp>
      <p:sp>
        <p:nvSpPr>
          <p:cNvPr id="468" name="Google Shape;468;p62"/>
          <p:cNvSpPr txBox="1"/>
          <p:nvPr>
            <p:ph idx="14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Protocol Symposium</a:t>
            </a:r>
            <a:endParaRPr/>
          </a:p>
        </p:txBody>
      </p:sp>
      <p:sp>
        <p:nvSpPr>
          <p:cNvPr id="469" name="Google Shape;469;p62"/>
          <p:cNvSpPr txBox="1"/>
          <p:nvPr>
            <p:ph idx="15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2025</a:t>
            </a:r>
            <a:endParaRPr/>
          </a:p>
        </p:txBody>
      </p:sp>
      <p:pic>
        <p:nvPicPr>
          <p:cNvPr id="470" name="Google Shape;47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10775"/>
            <a:ext cx="3471325" cy="45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62"/>
          <p:cNvSpPr txBox="1"/>
          <p:nvPr/>
        </p:nvSpPr>
        <p:spPr>
          <a:xfrm>
            <a:off x="3699925" y="3909200"/>
            <a:ext cx="522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https://summerofprotocols.com/wp-content/uploads/2024/06/SCHROFF-Protocol-Watching-HANDOUT.pdf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472" name="Google Shape;472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5550" y="2288742"/>
            <a:ext cx="2725574" cy="1534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28050" y="304800"/>
            <a:ext cx="2847288" cy="1897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3"/>
          <p:cNvSpPr txBox="1"/>
          <p:nvPr>
            <p:ph idx="13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Summer of Protocols</a:t>
            </a:r>
            <a:endParaRPr/>
          </a:p>
        </p:txBody>
      </p:sp>
      <p:sp>
        <p:nvSpPr>
          <p:cNvPr id="479" name="Google Shape;479;p63"/>
          <p:cNvSpPr txBox="1"/>
          <p:nvPr>
            <p:ph idx="14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Protocol Symposium</a:t>
            </a:r>
            <a:endParaRPr/>
          </a:p>
        </p:txBody>
      </p:sp>
      <p:sp>
        <p:nvSpPr>
          <p:cNvPr id="480" name="Google Shape;480;p63"/>
          <p:cNvSpPr txBox="1"/>
          <p:nvPr>
            <p:ph idx="15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2025</a:t>
            </a:r>
            <a:endParaRPr/>
          </a:p>
        </p:txBody>
      </p:sp>
      <p:pic>
        <p:nvPicPr>
          <p:cNvPr id="481" name="Google Shape;48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5988" y="833325"/>
            <a:ext cx="6132025" cy="347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4"/>
          <p:cNvSpPr/>
          <p:nvPr/>
        </p:nvSpPr>
        <p:spPr>
          <a:xfrm>
            <a:off x="2457100" y="1658150"/>
            <a:ext cx="2344500" cy="8733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487" name="Google Shape;487;p64"/>
          <p:cNvSpPr/>
          <p:nvPr/>
        </p:nvSpPr>
        <p:spPr>
          <a:xfrm>
            <a:off x="421325" y="1658200"/>
            <a:ext cx="2035800" cy="8733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cxnSp>
        <p:nvCxnSpPr>
          <p:cNvPr id="488" name="Google Shape;488;p64"/>
          <p:cNvCxnSpPr/>
          <p:nvPr/>
        </p:nvCxnSpPr>
        <p:spPr>
          <a:xfrm>
            <a:off x="421325" y="1154525"/>
            <a:ext cx="80730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64"/>
          <p:cNvSpPr txBox="1"/>
          <p:nvPr>
            <p:ph idx="1" type="subTitle"/>
          </p:nvPr>
        </p:nvSpPr>
        <p:spPr>
          <a:xfrm>
            <a:off x="1443025" y="469375"/>
            <a:ext cx="45543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get after it.</a:t>
            </a:r>
            <a:endParaRPr/>
          </a:p>
        </p:txBody>
      </p:sp>
      <p:sp>
        <p:nvSpPr>
          <p:cNvPr id="490" name="Google Shape;490;p64"/>
          <p:cNvSpPr txBox="1"/>
          <p:nvPr>
            <p:ph type="title"/>
          </p:nvPr>
        </p:nvSpPr>
        <p:spPr>
          <a:xfrm>
            <a:off x="421325" y="358100"/>
            <a:ext cx="823800" cy="59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91" name="Google Shape;491;p64"/>
          <p:cNvSpPr txBox="1"/>
          <p:nvPr>
            <p:ph idx="3" type="body"/>
          </p:nvPr>
        </p:nvSpPr>
        <p:spPr>
          <a:xfrm>
            <a:off x="421325" y="3096250"/>
            <a:ext cx="5815800" cy="141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Spend a lot of time umarelling!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Pick a couple small-p protocols and bring them back to life.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Study protocol research materials (not just SoP stuff).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Work on maintaining a larger, big-P protocol.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Design some small protocols in your own domain</a:t>
            </a:r>
            <a:endParaRPr sz="1500"/>
          </a:p>
        </p:txBody>
      </p:sp>
      <p:sp>
        <p:nvSpPr>
          <p:cNvPr id="492" name="Google Shape;492;p64"/>
          <p:cNvSpPr txBox="1"/>
          <p:nvPr>
            <p:ph idx="4" type="subTitle"/>
          </p:nvPr>
        </p:nvSpPr>
        <p:spPr>
          <a:xfrm>
            <a:off x="421325" y="2794450"/>
            <a:ext cx="55569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93" name="Google Shape;493;p64"/>
          <p:cNvSpPr txBox="1"/>
          <p:nvPr>
            <p:ph idx="5" type="subTitle"/>
          </p:nvPr>
        </p:nvSpPr>
        <p:spPr>
          <a:xfrm>
            <a:off x="2614625" y="2079500"/>
            <a:ext cx="2187000" cy="8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Watch before you walk before you run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Stacks of shipping containers along a harbor. " id="494" name="Google Shape;494;p64"/>
          <p:cNvPicPr preferRelativeResize="0"/>
          <p:nvPr/>
        </p:nvPicPr>
        <p:blipFill rotWithShape="1">
          <a:blip r:embed="rId3">
            <a:alphaModFix/>
          </a:blip>
          <a:srcRect b="1276" l="7683" r="7692" t="1266"/>
          <a:stretch/>
        </p:blipFill>
        <p:spPr>
          <a:xfrm>
            <a:off x="6237225" y="1660050"/>
            <a:ext cx="2485801" cy="2847273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64"/>
          <p:cNvSpPr/>
          <p:nvPr/>
        </p:nvSpPr>
        <p:spPr>
          <a:xfrm flipH="1">
            <a:off x="602791" y="1946910"/>
            <a:ext cx="110700" cy="840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496" name="Google Shape;496;p64"/>
          <p:cNvSpPr txBox="1"/>
          <p:nvPr>
            <p:ph idx="6" type="subTitle"/>
          </p:nvPr>
        </p:nvSpPr>
        <p:spPr>
          <a:xfrm>
            <a:off x="780175" y="1809463"/>
            <a:ext cx="1059600" cy="375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497" name="Google Shape;497;p64"/>
          <p:cNvSpPr txBox="1"/>
          <p:nvPr>
            <p:ph idx="7" type="subTitle"/>
          </p:nvPr>
        </p:nvSpPr>
        <p:spPr>
          <a:xfrm>
            <a:off x="603175" y="2209000"/>
            <a:ext cx="15408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Entry points</a:t>
            </a:r>
            <a:endParaRPr/>
          </a:p>
        </p:txBody>
      </p:sp>
      <p:sp>
        <p:nvSpPr>
          <p:cNvPr id="498" name="Google Shape;498;p64"/>
          <p:cNvSpPr txBox="1"/>
          <p:nvPr>
            <p:ph idx="8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Summer of Protocols</a:t>
            </a:r>
            <a:endParaRPr/>
          </a:p>
        </p:txBody>
      </p:sp>
      <p:sp>
        <p:nvSpPr>
          <p:cNvPr id="499" name="Google Shape;499;p64"/>
          <p:cNvSpPr txBox="1"/>
          <p:nvPr>
            <p:ph idx="9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Protocol Symposium</a:t>
            </a:r>
            <a:endParaRPr/>
          </a:p>
        </p:txBody>
      </p:sp>
      <p:sp>
        <p:nvSpPr>
          <p:cNvPr id="500" name="Google Shape;500;p64"/>
          <p:cNvSpPr txBox="1"/>
          <p:nvPr>
            <p:ph idx="13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2025</a:t>
            </a:r>
            <a:endParaRPr/>
          </a:p>
        </p:txBody>
      </p:sp>
      <p:sp>
        <p:nvSpPr>
          <p:cNvPr id="501" name="Google Shape;501;p64"/>
          <p:cNvSpPr/>
          <p:nvPr/>
        </p:nvSpPr>
        <p:spPr>
          <a:xfrm>
            <a:off x="8541616" y="415938"/>
            <a:ext cx="166800" cy="166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02" name="Google Shape;502;p64"/>
          <p:cNvSpPr/>
          <p:nvPr/>
        </p:nvSpPr>
        <p:spPr>
          <a:xfrm>
            <a:off x="8527133" y="582862"/>
            <a:ext cx="195900" cy="1485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5"/>
          <p:cNvSpPr txBox="1"/>
          <p:nvPr>
            <p:ph idx="13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Summer of Protocols</a:t>
            </a:r>
            <a:endParaRPr/>
          </a:p>
        </p:txBody>
      </p:sp>
      <p:sp>
        <p:nvSpPr>
          <p:cNvPr id="508" name="Google Shape;508;p65"/>
          <p:cNvSpPr txBox="1"/>
          <p:nvPr>
            <p:ph idx="14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Protocol Symposium</a:t>
            </a:r>
            <a:endParaRPr/>
          </a:p>
        </p:txBody>
      </p:sp>
      <p:sp>
        <p:nvSpPr>
          <p:cNvPr id="509" name="Google Shape;509;p65"/>
          <p:cNvSpPr txBox="1"/>
          <p:nvPr>
            <p:ph idx="15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2025</a:t>
            </a:r>
            <a:endParaRPr/>
          </a:p>
        </p:txBody>
      </p:sp>
      <p:pic>
        <p:nvPicPr>
          <p:cNvPr id="510" name="Google Shape;51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4800" y="219325"/>
            <a:ext cx="6014397" cy="45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6"/>
          <p:cNvSpPr txBox="1"/>
          <p:nvPr>
            <p:ph type="title"/>
          </p:nvPr>
        </p:nvSpPr>
        <p:spPr>
          <a:xfrm>
            <a:off x="228600" y="354100"/>
            <a:ext cx="8574600" cy="131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Exercise (10min)</a:t>
            </a:r>
            <a:endParaRPr sz="8000"/>
          </a:p>
        </p:txBody>
      </p:sp>
      <p:sp>
        <p:nvSpPr>
          <p:cNvPr id="516" name="Google Shape;516;p66"/>
          <p:cNvSpPr txBox="1"/>
          <p:nvPr>
            <p:ph idx="1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Summer of Protocols</a:t>
            </a:r>
            <a:endParaRPr/>
          </a:p>
        </p:txBody>
      </p:sp>
      <p:sp>
        <p:nvSpPr>
          <p:cNvPr id="517" name="Google Shape;517;p66"/>
          <p:cNvSpPr txBox="1"/>
          <p:nvPr>
            <p:ph idx="2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Protocol Symposium</a:t>
            </a:r>
            <a:endParaRPr/>
          </a:p>
        </p:txBody>
      </p:sp>
      <p:sp>
        <p:nvSpPr>
          <p:cNvPr id="518" name="Google Shape;518;p66"/>
          <p:cNvSpPr txBox="1"/>
          <p:nvPr>
            <p:ph idx="3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2025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7"/>
          <p:cNvSpPr txBox="1"/>
          <p:nvPr>
            <p:ph idx="2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Summer of Protocols</a:t>
            </a:r>
            <a:endParaRPr/>
          </a:p>
        </p:txBody>
      </p:sp>
      <p:sp>
        <p:nvSpPr>
          <p:cNvPr id="524" name="Google Shape;524;p67"/>
          <p:cNvSpPr txBox="1"/>
          <p:nvPr>
            <p:ph idx="3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Protocol Symposium</a:t>
            </a:r>
            <a:endParaRPr/>
          </a:p>
        </p:txBody>
      </p:sp>
      <p:sp>
        <p:nvSpPr>
          <p:cNvPr id="525" name="Google Shape;525;p67"/>
          <p:cNvSpPr txBox="1"/>
          <p:nvPr>
            <p:ph idx="4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2025</a:t>
            </a:r>
            <a:endParaRPr/>
          </a:p>
        </p:txBody>
      </p:sp>
      <p:pic>
        <p:nvPicPr>
          <p:cNvPr id="526" name="Google Shape;52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00" y="460675"/>
            <a:ext cx="5899249" cy="376582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67"/>
          <p:cNvSpPr txBox="1"/>
          <p:nvPr/>
        </p:nvSpPr>
        <p:spPr>
          <a:xfrm>
            <a:off x="6672000" y="1431450"/>
            <a:ext cx="23532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Good protocolists are good at </a:t>
            </a:r>
            <a:endParaRPr sz="20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Fuel Partitioning!</a:t>
            </a:r>
            <a:endParaRPr i="1" sz="20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cxnSp>
        <p:nvCxnSpPr>
          <p:cNvPr id="528" name="Google Shape;528;p67"/>
          <p:cNvCxnSpPr/>
          <p:nvPr/>
        </p:nvCxnSpPr>
        <p:spPr>
          <a:xfrm rot="10800000">
            <a:off x="6065475" y="1795425"/>
            <a:ext cx="642900" cy="4488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8"/>
          <p:cNvSpPr txBox="1"/>
          <p:nvPr>
            <p:ph type="title"/>
          </p:nvPr>
        </p:nvSpPr>
        <p:spPr>
          <a:xfrm>
            <a:off x="459900" y="423850"/>
            <a:ext cx="6687900" cy="27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Protocol Patterns for Easy Pilots.</a:t>
            </a:r>
            <a:endParaRPr/>
          </a:p>
        </p:txBody>
      </p:sp>
      <p:sp>
        <p:nvSpPr>
          <p:cNvPr id="534" name="Google Shape;534;p68"/>
          <p:cNvSpPr txBox="1"/>
          <p:nvPr>
            <p:ph idx="1" type="subTitle"/>
          </p:nvPr>
        </p:nvSpPr>
        <p:spPr>
          <a:xfrm>
            <a:off x="228600" y="220050"/>
            <a:ext cx="2427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Starter Packs</a:t>
            </a:r>
            <a:endParaRPr/>
          </a:p>
        </p:txBody>
      </p:sp>
      <p:grpSp>
        <p:nvGrpSpPr>
          <p:cNvPr id="535" name="Google Shape;535;p68"/>
          <p:cNvGrpSpPr/>
          <p:nvPr/>
        </p:nvGrpSpPr>
        <p:grpSpPr>
          <a:xfrm>
            <a:off x="228600" y="3646499"/>
            <a:ext cx="8686797" cy="1051051"/>
            <a:chOff x="228600" y="3646499"/>
            <a:chExt cx="8686797" cy="1051051"/>
          </a:xfrm>
        </p:grpSpPr>
        <p:sp>
          <p:nvSpPr>
            <p:cNvPr id="536" name="Google Shape;536;p68"/>
            <p:cNvSpPr/>
            <p:nvPr/>
          </p:nvSpPr>
          <p:spPr>
            <a:xfrm>
              <a:off x="6973497" y="3646499"/>
              <a:ext cx="1941900" cy="1045200"/>
            </a:xfrm>
            <a:prstGeom prst="roundRect">
              <a:avLst>
                <a:gd fmla="val 0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Instrument Sans"/>
                  <a:ea typeface="Instrument Sans"/>
                  <a:cs typeface="Instrument Sans"/>
                  <a:sym typeface="Instrument Sans"/>
                </a:rPr>
                <a:t>ESCALATORS</a:t>
              </a:r>
              <a:endParaRPr sz="10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Instrument Sans"/>
                  <a:ea typeface="Instrument Sans"/>
                  <a:cs typeface="Instrument Sans"/>
                  <a:sym typeface="Instrument Sans"/>
                </a:rPr>
                <a:t>Triage events with killswitches, ladders, coordinate leadership.</a:t>
              </a:r>
              <a:endParaRPr sz="10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endParaRPr>
            </a:p>
          </p:txBody>
        </p:sp>
        <p:sp>
          <p:nvSpPr>
            <p:cNvPr id="537" name="Google Shape;537;p68"/>
            <p:cNvSpPr/>
            <p:nvPr/>
          </p:nvSpPr>
          <p:spPr>
            <a:xfrm>
              <a:off x="228600" y="3652338"/>
              <a:ext cx="918300" cy="3705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Tomorrow Medium"/>
                  <a:ea typeface="Tomorrow Medium"/>
                  <a:cs typeface="Tomorrow Medium"/>
                  <a:sym typeface="Tomorrow Medium"/>
                </a:rPr>
                <a:t>Heavy</a:t>
              </a:r>
              <a:endParaRPr sz="12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endParaRPr>
            </a:p>
          </p:txBody>
        </p:sp>
        <p:sp>
          <p:nvSpPr>
            <p:cNvPr id="538" name="Google Shape;538;p68"/>
            <p:cNvSpPr/>
            <p:nvPr/>
          </p:nvSpPr>
          <p:spPr>
            <a:xfrm flipH="1" rot="10800000">
              <a:off x="1148485" y="3652350"/>
              <a:ext cx="3881100" cy="1045200"/>
            </a:xfrm>
            <a:prstGeom prst="snip1Rect">
              <a:avLst>
                <a:gd fmla="val 22362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68"/>
            <p:cNvSpPr/>
            <p:nvPr/>
          </p:nvSpPr>
          <p:spPr>
            <a:xfrm>
              <a:off x="1146750" y="3652350"/>
              <a:ext cx="3881100" cy="1045200"/>
            </a:xfrm>
            <a:prstGeom prst="roundRect">
              <a:avLst>
                <a:gd fmla="val 0" name="adj"/>
              </a:avLst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Instrument Sans"/>
                  <a:ea typeface="Instrument Sans"/>
                  <a:cs typeface="Instrument Sans"/>
                  <a:sym typeface="Instrument Sans"/>
                </a:rPr>
                <a:t>CODIFIERS</a:t>
              </a:r>
              <a:endParaRPr sz="10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Instrument Sans"/>
                  <a:ea typeface="Instrument Sans"/>
                  <a:cs typeface="Instrument Sans"/>
                  <a:sym typeface="Instrument Sans"/>
                </a:rPr>
                <a:t>Make meta protocols that facilitate the transformation of repeated wins into playbooks, processes, guides and failures &amp; near misses into dynamic non-events.</a:t>
              </a:r>
              <a:endParaRPr sz="10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endParaRPr>
            </a:p>
          </p:txBody>
        </p:sp>
        <p:sp>
          <p:nvSpPr>
            <p:cNvPr id="540" name="Google Shape;540;p68"/>
            <p:cNvSpPr/>
            <p:nvPr/>
          </p:nvSpPr>
          <p:spPr>
            <a:xfrm flipH="1" rot="10800000">
              <a:off x="5032018" y="3646500"/>
              <a:ext cx="1941000" cy="1045200"/>
            </a:xfrm>
            <a:prstGeom prst="snip1Rect">
              <a:avLst>
                <a:gd fmla="val 22362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68"/>
            <p:cNvSpPr/>
            <p:nvPr/>
          </p:nvSpPr>
          <p:spPr>
            <a:xfrm>
              <a:off x="5031150" y="3646500"/>
              <a:ext cx="1941000" cy="1045200"/>
            </a:xfrm>
            <a:prstGeom prst="roundRect">
              <a:avLst>
                <a:gd fmla="val 0" name="adj"/>
              </a:avLst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Instrument Sans"/>
                  <a:ea typeface="Instrument Sans"/>
                  <a:cs typeface="Instrument Sans"/>
                  <a:sym typeface="Instrument Sans"/>
                </a:rPr>
                <a:t>DEPRECATORS</a:t>
              </a:r>
              <a:endParaRPr sz="10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Instrument Sans"/>
                  <a:ea typeface="Instrument Sans"/>
                  <a:cs typeface="Instrument Sans"/>
                  <a:sym typeface="Instrument Sans"/>
                </a:rPr>
                <a:t>Archive, dispose, store, or toss organizational waste.</a:t>
              </a:r>
              <a:endParaRPr sz="10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endParaRPr>
            </a:p>
          </p:txBody>
        </p:sp>
      </p:grpSp>
      <p:grpSp>
        <p:nvGrpSpPr>
          <p:cNvPr id="542" name="Google Shape;542;p68"/>
          <p:cNvGrpSpPr/>
          <p:nvPr/>
        </p:nvGrpSpPr>
        <p:grpSpPr>
          <a:xfrm>
            <a:off x="228595" y="2497545"/>
            <a:ext cx="8686247" cy="1045200"/>
            <a:chOff x="228595" y="2497545"/>
            <a:chExt cx="8686247" cy="1045200"/>
          </a:xfrm>
        </p:grpSpPr>
        <p:sp>
          <p:nvSpPr>
            <p:cNvPr id="543" name="Google Shape;543;p68"/>
            <p:cNvSpPr/>
            <p:nvPr/>
          </p:nvSpPr>
          <p:spPr>
            <a:xfrm>
              <a:off x="5031941" y="2497545"/>
              <a:ext cx="3882900" cy="1045200"/>
            </a:xfrm>
            <a:prstGeom prst="roundRect">
              <a:avLst>
                <a:gd fmla="val 0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Instrument Sans"/>
                  <a:ea typeface="Instrument Sans"/>
                  <a:cs typeface="Instrument Sans"/>
                  <a:sym typeface="Instrument Sans"/>
                </a:rPr>
                <a:t>INTERFACERS</a:t>
              </a:r>
              <a:endParaRPr sz="10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Instrument Sans"/>
                  <a:ea typeface="Instrument Sans"/>
                  <a:cs typeface="Instrument Sans"/>
                  <a:sym typeface="Instrument Sans"/>
                </a:rPr>
                <a:t>Set expectations with clients, suppliers, collaborators. Micro-CRMs. Promote messaging and discipline, audit trails, organizational readability improvements.</a:t>
              </a:r>
              <a:endParaRPr sz="10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endParaRPr>
            </a:p>
          </p:txBody>
        </p:sp>
        <p:sp>
          <p:nvSpPr>
            <p:cNvPr id="544" name="Google Shape;544;p68"/>
            <p:cNvSpPr/>
            <p:nvPr/>
          </p:nvSpPr>
          <p:spPr>
            <a:xfrm>
              <a:off x="228595" y="2497558"/>
              <a:ext cx="918300" cy="3705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Tomorrow Medium"/>
                  <a:ea typeface="Tomorrow Medium"/>
                  <a:cs typeface="Tomorrow Medium"/>
                  <a:sym typeface="Tomorrow Medium"/>
                </a:rPr>
                <a:t>Medium</a:t>
              </a:r>
              <a:endParaRPr sz="12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endParaRPr>
            </a:p>
          </p:txBody>
        </p:sp>
        <p:sp>
          <p:nvSpPr>
            <p:cNvPr id="545" name="Google Shape;545;p68"/>
            <p:cNvSpPr/>
            <p:nvPr/>
          </p:nvSpPr>
          <p:spPr>
            <a:xfrm flipH="1" rot="10800000">
              <a:off x="3088813" y="2497563"/>
              <a:ext cx="1941900" cy="1039500"/>
            </a:xfrm>
            <a:prstGeom prst="snip1Rect">
              <a:avLst>
                <a:gd fmla="val 22362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68"/>
            <p:cNvSpPr/>
            <p:nvPr/>
          </p:nvSpPr>
          <p:spPr>
            <a:xfrm>
              <a:off x="3087944" y="2497559"/>
              <a:ext cx="1941900" cy="1039500"/>
            </a:xfrm>
            <a:prstGeom prst="roundRect">
              <a:avLst>
                <a:gd fmla="val 0" name="adj"/>
              </a:avLst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Instrument Sans"/>
                  <a:ea typeface="Instrument Sans"/>
                  <a:cs typeface="Instrument Sans"/>
                  <a:sym typeface="Instrument Sans"/>
                </a:rPr>
                <a:t>QUARANTINERS</a:t>
              </a:r>
              <a:endParaRPr sz="10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Instrument Sans"/>
                  <a:ea typeface="Instrument Sans"/>
                  <a:cs typeface="Instrument Sans"/>
                  <a:sym typeface="Instrument Sans"/>
                </a:rPr>
                <a:t>Constrain scope and scale to de-risk tests and new ventures.</a:t>
              </a:r>
              <a:endParaRPr sz="10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endParaRPr>
            </a:p>
          </p:txBody>
        </p:sp>
        <p:sp>
          <p:nvSpPr>
            <p:cNvPr id="547" name="Google Shape;547;p68"/>
            <p:cNvSpPr/>
            <p:nvPr/>
          </p:nvSpPr>
          <p:spPr>
            <a:xfrm flipH="1" rot="10800000">
              <a:off x="1148475" y="2497550"/>
              <a:ext cx="1941900" cy="1039500"/>
            </a:xfrm>
            <a:prstGeom prst="snip1Rect">
              <a:avLst>
                <a:gd fmla="val 22362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68"/>
            <p:cNvSpPr/>
            <p:nvPr/>
          </p:nvSpPr>
          <p:spPr>
            <a:xfrm>
              <a:off x="1147607" y="2497547"/>
              <a:ext cx="1941900" cy="1039500"/>
            </a:xfrm>
            <a:prstGeom prst="roundRect">
              <a:avLst>
                <a:gd fmla="val 0" name="adj"/>
              </a:avLst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Instrument Sans"/>
                  <a:ea typeface="Instrument Sans"/>
                  <a:cs typeface="Instrument Sans"/>
                  <a:sym typeface="Instrument Sans"/>
                </a:rPr>
                <a:t>STAGERS</a:t>
              </a:r>
              <a:endParaRPr sz="10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Instrument Sans"/>
                  <a:ea typeface="Instrument Sans"/>
                  <a:cs typeface="Instrument Sans"/>
                  <a:sym typeface="Instrument Sans"/>
                </a:rPr>
                <a:t>Define done; make checklists, versioning practices and MVPs.</a:t>
              </a:r>
              <a:endParaRPr sz="10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endParaRPr>
            </a:p>
          </p:txBody>
        </p:sp>
      </p:grpSp>
      <p:sp>
        <p:nvSpPr>
          <p:cNvPr id="549" name="Google Shape;549;p68"/>
          <p:cNvSpPr txBox="1"/>
          <p:nvPr>
            <p:ph idx="2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Summer of Protocols</a:t>
            </a:r>
            <a:endParaRPr/>
          </a:p>
        </p:txBody>
      </p:sp>
      <p:sp>
        <p:nvSpPr>
          <p:cNvPr id="550" name="Google Shape;550;p68"/>
          <p:cNvSpPr txBox="1"/>
          <p:nvPr>
            <p:ph idx="3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Protocol Symposium</a:t>
            </a:r>
            <a:endParaRPr/>
          </a:p>
        </p:txBody>
      </p:sp>
      <p:sp>
        <p:nvSpPr>
          <p:cNvPr id="551" name="Google Shape;551;p68"/>
          <p:cNvSpPr txBox="1"/>
          <p:nvPr>
            <p:ph idx="4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2025</a:t>
            </a:r>
            <a:endParaRPr/>
          </a:p>
        </p:txBody>
      </p:sp>
      <p:grpSp>
        <p:nvGrpSpPr>
          <p:cNvPr id="552" name="Google Shape;552;p68"/>
          <p:cNvGrpSpPr/>
          <p:nvPr/>
        </p:nvGrpSpPr>
        <p:grpSpPr>
          <a:xfrm>
            <a:off x="228600" y="1354297"/>
            <a:ext cx="8686809" cy="1039503"/>
            <a:chOff x="228600" y="1354297"/>
            <a:chExt cx="8686809" cy="1039503"/>
          </a:xfrm>
        </p:grpSpPr>
        <p:sp>
          <p:nvSpPr>
            <p:cNvPr id="553" name="Google Shape;553;p68"/>
            <p:cNvSpPr/>
            <p:nvPr/>
          </p:nvSpPr>
          <p:spPr>
            <a:xfrm flipH="1" rot="10800000">
              <a:off x="1148050" y="1354300"/>
              <a:ext cx="1941900" cy="1039500"/>
            </a:xfrm>
            <a:prstGeom prst="snip1Rect">
              <a:avLst>
                <a:gd fmla="val 22362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descr="A chart listing habits or processes that teams should start, stop, or continue doing. " id="554" name="Google Shape;554;p68"/>
            <p:cNvSpPr/>
            <p:nvPr/>
          </p:nvSpPr>
          <p:spPr>
            <a:xfrm>
              <a:off x="228600" y="1354301"/>
              <a:ext cx="918300" cy="3705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Tomorrow Medium"/>
                  <a:ea typeface="Tomorrow Medium"/>
                  <a:cs typeface="Tomorrow Medium"/>
                  <a:sym typeface="Tomorrow Medium"/>
                </a:rPr>
                <a:t>Light</a:t>
              </a:r>
              <a:endParaRPr sz="12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endParaRPr>
            </a:p>
          </p:txBody>
        </p:sp>
        <p:sp>
          <p:nvSpPr>
            <p:cNvPr id="555" name="Google Shape;555;p68"/>
            <p:cNvSpPr/>
            <p:nvPr/>
          </p:nvSpPr>
          <p:spPr>
            <a:xfrm>
              <a:off x="1147182" y="1354297"/>
              <a:ext cx="1941900" cy="1039500"/>
            </a:xfrm>
            <a:prstGeom prst="roundRect">
              <a:avLst>
                <a:gd fmla="val 0" name="adj"/>
              </a:avLst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Instrument Sans"/>
                  <a:ea typeface="Instrument Sans"/>
                  <a:cs typeface="Instrument Sans"/>
                  <a:sym typeface="Instrument Sans"/>
                </a:rPr>
                <a:t>RETURNERS</a:t>
              </a:r>
              <a:endParaRPr sz="10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Instrument Sans"/>
                  <a:ea typeface="Instrument Sans"/>
                  <a:cs typeface="Instrument Sans"/>
                  <a:sym typeface="Instrument Sans"/>
                </a:rPr>
                <a:t>Close loops on inventories and resource sharing.</a:t>
              </a:r>
              <a:endParaRPr sz="10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endParaRPr>
            </a:p>
          </p:txBody>
        </p:sp>
        <p:sp>
          <p:nvSpPr>
            <p:cNvPr id="556" name="Google Shape;556;p68"/>
            <p:cNvSpPr/>
            <p:nvPr/>
          </p:nvSpPr>
          <p:spPr>
            <a:xfrm>
              <a:off x="6973509" y="1354300"/>
              <a:ext cx="1941900" cy="1039500"/>
            </a:xfrm>
            <a:prstGeom prst="roundRect">
              <a:avLst>
                <a:gd fmla="val 0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Instrument Sans"/>
                  <a:ea typeface="Instrument Sans"/>
                  <a:cs typeface="Instrument Sans"/>
                  <a:sym typeface="Instrument Sans"/>
                </a:rPr>
                <a:t>AMPLIFIERS</a:t>
              </a:r>
              <a:endParaRPr sz="10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Instrument Sans"/>
                  <a:ea typeface="Instrument Sans"/>
                  <a:cs typeface="Instrument Sans"/>
                  <a:sym typeface="Instrument Sans"/>
                </a:rPr>
                <a:t>Turn positive instances into signals that nodes that will repeat.</a:t>
              </a:r>
              <a:endParaRPr sz="10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endParaRPr>
            </a:p>
          </p:txBody>
        </p:sp>
        <p:sp>
          <p:nvSpPr>
            <p:cNvPr id="557" name="Google Shape;557;p68"/>
            <p:cNvSpPr/>
            <p:nvPr/>
          </p:nvSpPr>
          <p:spPr>
            <a:xfrm flipH="1" rot="10800000">
              <a:off x="5031838" y="1354300"/>
              <a:ext cx="1941900" cy="1039500"/>
            </a:xfrm>
            <a:prstGeom prst="snip1Rect">
              <a:avLst>
                <a:gd fmla="val 22362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68"/>
            <p:cNvSpPr/>
            <p:nvPr/>
          </p:nvSpPr>
          <p:spPr>
            <a:xfrm>
              <a:off x="5030969" y="1354297"/>
              <a:ext cx="1941900" cy="1039500"/>
            </a:xfrm>
            <a:prstGeom prst="roundRect">
              <a:avLst>
                <a:gd fmla="val 0" name="adj"/>
              </a:avLst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Instrument Sans"/>
                  <a:ea typeface="Instrument Sans"/>
                  <a:cs typeface="Instrument Sans"/>
                  <a:sym typeface="Instrument Sans"/>
                </a:rPr>
                <a:t>DISOLVERS</a:t>
              </a:r>
              <a:endParaRPr sz="10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Instrument Sans"/>
                  <a:ea typeface="Instrument Sans"/>
                  <a:cs typeface="Instrument Sans"/>
                  <a:sym typeface="Instrument Sans"/>
                </a:rPr>
                <a:t>Remove blockers by introducing extra slack rather than force.</a:t>
              </a:r>
              <a:endParaRPr sz="10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endParaRPr>
            </a:p>
          </p:txBody>
        </p:sp>
        <p:sp>
          <p:nvSpPr>
            <p:cNvPr id="559" name="Google Shape;559;p68"/>
            <p:cNvSpPr/>
            <p:nvPr/>
          </p:nvSpPr>
          <p:spPr>
            <a:xfrm flipH="1" rot="10800000">
              <a:off x="3089238" y="1354300"/>
              <a:ext cx="1941900" cy="1039500"/>
            </a:xfrm>
            <a:prstGeom prst="snip1Rect">
              <a:avLst>
                <a:gd fmla="val 22362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68"/>
            <p:cNvSpPr/>
            <p:nvPr/>
          </p:nvSpPr>
          <p:spPr>
            <a:xfrm>
              <a:off x="3088369" y="1354297"/>
              <a:ext cx="1941900" cy="1039500"/>
            </a:xfrm>
            <a:prstGeom prst="roundRect">
              <a:avLst>
                <a:gd fmla="val 0" name="adj"/>
              </a:avLst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Instrument Sans"/>
                  <a:ea typeface="Instrument Sans"/>
                  <a:cs typeface="Instrument Sans"/>
                  <a:sym typeface="Instrument Sans"/>
                </a:rPr>
                <a:t>DISCOVERERS</a:t>
              </a:r>
              <a:endParaRPr sz="10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Instrument Sans"/>
                  <a:ea typeface="Instrument Sans"/>
                  <a:cs typeface="Instrument Sans"/>
                  <a:sym typeface="Instrument Sans"/>
                </a:rPr>
                <a:t>Uncover information through checks and questions.</a:t>
              </a:r>
              <a:endParaRPr sz="10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9"/>
          <p:cNvSpPr txBox="1"/>
          <p:nvPr>
            <p:ph type="title"/>
          </p:nvPr>
        </p:nvSpPr>
        <p:spPr>
          <a:xfrm>
            <a:off x="459900" y="423850"/>
            <a:ext cx="4484400" cy="27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 new frame?</a:t>
            </a:r>
            <a:endParaRPr/>
          </a:p>
        </p:txBody>
      </p:sp>
      <p:pic>
        <p:nvPicPr>
          <p:cNvPr id="566" name="Google Shape;56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863" y="316350"/>
            <a:ext cx="2572273" cy="4510798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69"/>
          <p:cNvSpPr txBox="1"/>
          <p:nvPr>
            <p:ph idx="2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Summer of Protocols</a:t>
            </a:r>
            <a:endParaRPr/>
          </a:p>
        </p:txBody>
      </p:sp>
      <p:sp>
        <p:nvSpPr>
          <p:cNvPr id="568" name="Google Shape;568;p69"/>
          <p:cNvSpPr txBox="1"/>
          <p:nvPr>
            <p:ph idx="3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Protocol Symposium</a:t>
            </a:r>
            <a:endParaRPr/>
          </a:p>
        </p:txBody>
      </p:sp>
      <p:sp>
        <p:nvSpPr>
          <p:cNvPr id="569" name="Google Shape;569;p69"/>
          <p:cNvSpPr txBox="1"/>
          <p:nvPr>
            <p:ph idx="4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2025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0"/>
          <p:cNvSpPr txBox="1"/>
          <p:nvPr>
            <p:ph idx="2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Summer of Protocols</a:t>
            </a:r>
            <a:endParaRPr/>
          </a:p>
        </p:txBody>
      </p:sp>
      <p:sp>
        <p:nvSpPr>
          <p:cNvPr id="575" name="Google Shape;575;p70"/>
          <p:cNvSpPr txBox="1"/>
          <p:nvPr>
            <p:ph idx="3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Protocol Symposium</a:t>
            </a:r>
            <a:endParaRPr/>
          </a:p>
        </p:txBody>
      </p:sp>
      <p:sp>
        <p:nvSpPr>
          <p:cNvPr id="576" name="Google Shape;576;p70"/>
          <p:cNvSpPr txBox="1"/>
          <p:nvPr>
            <p:ph idx="4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2025</a:t>
            </a:r>
            <a:endParaRPr/>
          </a:p>
        </p:txBody>
      </p:sp>
      <p:pic>
        <p:nvPicPr>
          <p:cNvPr id="577" name="Google Shape;57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8774" y="454499"/>
            <a:ext cx="4466449" cy="423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1"/>
          <p:cNvSpPr txBox="1"/>
          <p:nvPr>
            <p:ph idx="2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Summer of Protocols</a:t>
            </a:r>
            <a:endParaRPr/>
          </a:p>
        </p:txBody>
      </p:sp>
      <p:sp>
        <p:nvSpPr>
          <p:cNvPr id="583" name="Google Shape;583;p71"/>
          <p:cNvSpPr txBox="1"/>
          <p:nvPr>
            <p:ph idx="3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Protocol Symposium</a:t>
            </a:r>
            <a:endParaRPr/>
          </a:p>
        </p:txBody>
      </p:sp>
      <p:sp>
        <p:nvSpPr>
          <p:cNvPr id="584" name="Google Shape;584;p71"/>
          <p:cNvSpPr txBox="1"/>
          <p:nvPr>
            <p:ph idx="4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2025</a:t>
            </a:r>
            <a:endParaRPr/>
          </a:p>
        </p:txBody>
      </p:sp>
      <p:pic>
        <p:nvPicPr>
          <p:cNvPr id="585" name="Google Shape;58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563" y="491437"/>
            <a:ext cx="6680863" cy="416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4"/>
          <p:cNvSpPr txBox="1"/>
          <p:nvPr>
            <p:ph type="title"/>
          </p:nvPr>
        </p:nvSpPr>
        <p:spPr>
          <a:xfrm>
            <a:off x="459900" y="423850"/>
            <a:ext cx="4484400" cy="27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353" name="Google Shape;353;p54"/>
          <p:cNvSpPr txBox="1"/>
          <p:nvPr>
            <p:ph idx="1" type="subTitle"/>
          </p:nvPr>
        </p:nvSpPr>
        <p:spPr>
          <a:xfrm>
            <a:off x="228600" y="220050"/>
            <a:ext cx="2427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354" name="Google Shape;354;p54"/>
          <p:cNvSpPr txBox="1"/>
          <p:nvPr>
            <p:ph idx="2" type="subTitle"/>
          </p:nvPr>
        </p:nvSpPr>
        <p:spPr>
          <a:xfrm>
            <a:off x="460025" y="2463700"/>
            <a:ext cx="1464000" cy="16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5" name="Google Shape;355;p54"/>
          <p:cNvSpPr txBox="1"/>
          <p:nvPr>
            <p:ph idx="3" type="subTitle"/>
          </p:nvPr>
        </p:nvSpPr>
        <p:spPr>
          <a:xfrm>
            <a:off x="2713400" y="2463700"/>
            <a:ext cx="1775100" cy="16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Literacies</a:t>
            </a:r>
            <a:endParaRPr/>
          </a:p>
        </p:txBody>
      </p:sp>
      <p:sp>
        <p:nvSpPr>
          <p:cNvPr id="356" name="Google Shape;356;p54"/>
          <p:cNvSpPr txBox="1"/>
          <p:nvPr>
            <p:ph idx="4" type="subTitle"/>
          </p:nvPr>
        </p:nvSpPr>
        <p:spPr>
          <a:xfrm>
            <a:off x="4966775" y="2463700"/>
            <a:ext cx="1464000" cy="16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Lenses</a:t>
            </a:r>
            <a:endParaRPr/>
          </a:p>
        </p:txBody>
      </p:sp>
      <p:sp>
        <p:nvSpPr>
          <p:cNvPr id="357" name="Google Shape;357;p54"/>
          <p:cNvSpPr txBox="1"/>
          <p:nvPr>
            <p:ph idx="5" type="subTitle"/>
          </p:nvPr>
        </p:nvSpPr>
        <p:spPr>
          <a:xfrm>
            <a:off x="7220150" y="2463700"/>
            <a:ext cx="1611300" cy="16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Worlds</a:t>
            </a:r>
            <a:endParaRPr/>
          </a:p>
        </p:txBody>
      </p:sp>
      <p:sp>
        <p:nvSpPr>
          <p:cNvPr id="358" name="Google Shape;358;p54"/>
          <p:cNvSpPr txBox="1"/>
          <p:nvPr>
            <p:ph idx="6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Summer of Protocols</a:t>
            </a:r>
            <a:endParaRPr/>
          </a:p>
        </p:txBody>
      </p:sp>
      <p:sp>
        <p:nvSpPr>
          <p:cNvPr id="359" name="Google Shape;359;p54"/>
          <p:cNvSpPr txBox="1"/>
          <p:nvPr>
            <p:ph idx="7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Protocol Symposium</a:t>
            </a:r>
            <a:endParaRPr/>
          </a:p>
        </p:txBody>
      </p:sp>
      <p:sp>
        <p:nvSpPr>
          <p:cNvPr id="360" name="Google Shape;360;p54"/>
          <p:cNvSpPr txBox="1"/>
          <p:nvPr>
            <p:ph idx="8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2025</a:t>
            </a:r>
            <a:endParaRPr/>
          </a:p>
        </p:txBody>
      </p:sp>
      <p:cxnSp>
        <p:nvCxnSpPr>
          <p:cNvPr id="361" name="Google Shape;361;p54"/>
          <p:cNvCxnSpPr/>
          <p:nvPr/>
        </p:nvCxnSpPr>
        <p:spPr>
          <a:xfrm>
            <a:off x="-12450" y="2236475"/>
            <a:ext cx="91689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54"/>
          <p:cNvSpPr/>
          <p:nvPr/>
        </p:nvSpPr>
        <p:spPr>
          <a:xfrm>
            <a:off x="460000" y="2154425"/>
            <a:ext cx="164100" cy="164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63" name="Google Shape;363;p54"/>
          <p:cNvSpPr/>
          <p:nvPr/>
        </p:nvSpPr>
        <p:spPr>
          <a:xfrm>
            <a:off x="2713481" y="2154425"/>
            <a:ext cx="164100" cy="164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64" name="Google Shape;364;p54"/>
          <p:cNvSpPr/>
          <p:nvPr/>
        </p:nvSpPr>
        <p:spPr>
          <a:xfrm>
            <a:off x="4966864" y="2154425"/>
            <a:ext cx="164100" cy="164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65" name="Google Shape;365;p54"/>
          <p:cNvSpPr/>
          <p:nvPr/>
        </p:nvSpPr>
        <p:spPr>
          <a:xfrm>
            <a:off x="7220252" y="2154425"/>
            <a:ext cx="164100" cy="164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66" name="Google Shape;366;p54"/>
          <p:cNvSpPr/>
          <p:nvPr/>
        </p:nvSpPr>
        <p:spPr>
          <a:xfrm rot="5400000">
            <a:off x="760225" y="2170650"/>
            <a:ext cx="158700" cy="13710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67" name="Google Shape;367;p54"/>
          <p:cNvSpPr/>
          <p:nvPr/>
        </p:nvSpPr>
        <p:spPr>
          <a:xfrm rot="5400000">
            <a:off x="3020238" y="2170650"/>
            <a:ext cx="158700" cy="13710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68" name="Google Shape;368;p54"/>
          <p:cNvSpPr/>
          <p:nvPr/>
        </p:nvSpPr>
        <p:spPr>
          <a:xfrm rot="5400000">
            <a:off x="5275875" y="2170650"/>
            <a:ext cx="158700" cy="13710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369" name="Google Shape;369;p54"/>
          <p:cNvSpPr/>
          <p:nvPr/>
        </p:nvSpPr>
        <p:spPr>
          <a:xfrm rot="5400000">
            <a:off x="7530375" y="2170650"/>
            <a:ext cx="158700" cy="13710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2"/>
          <p:cNvSpPr txBox="1"/>
          <p:nvPr>
            <p:ph idx="2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Summer of Protocols</a:t>
            </a:r>
            <a:endParaRPr/>
          </a:p>
        </p:txBody>
      </p:sp>
      <p:sp>
        <p:nvSpPr>
          <p:cNvPr id="591" name="Google Shape;591;p72"/>
          <p:cNvSpPr txBox="1"/>
          <p:nvPr>
            <p:ph idx="3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Protocol Symposium</a:t>
            </a:r>
            <a:endParaRPr/>
          </a:p>
        </p:txBody>
      </p:sp>
      <p:sp>
        <p:nvSpPr>
          <p:cNvPr id="592" name="Google Shape;592;p72"/>
          <p:cNvSpPr txBox="1"/>
          <p:nvPr>
            <p:ph idx="4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2025</a:t>
            </a:r>
            <a:endParaRPr/>
          </a:p>
        </p:txBody>
      </p:sp>
      <p:pic>
        <p:nvPicPr>
          <p:cNvPr id="593" name="Google Shape;59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05125"/>
            <a:ext cx="8839201" cy="353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73"/>
          <p:cNvSpPr txBox="1"/>
          <p:nvPr>
            <p:ph idx="2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Summer of Protocols</a:t>
            </a:r>
            <a:endParaRPr/>
          </a:p>
        </p:txBody>
      </p:sp>
      <p:sp>
        <p:nvSpPr>
          <p:cNvPr id="599" name="Google Shape;599;p73"/>
          <p:cNvSpPr txBox="1"/>
          <p:nvPr>
            <p:ph idx="3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Protocol Symposium</a:t>
            </a:r>
            <a:endParaRPr/>
          </a:p>
        </p:txBody>
      </p:sp>
      <p:sp>
        <p:nvSpPr>
          <p:cNvPr id="600" name="Google Shape;600;p73"/>
          <p:cNvSpPr txBox="1"/>
          <p:nvPr>
            <p:ph idx="4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2025</a:t>
            </a:r>
            <a:endParaRPr/>
          </a:p>
        </p:txBody>
      </p:sp>
      <p:pic>
        <p:nvPicPr>
          <p:cNvPr id="601" name="Google Shape;60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813" y="871000"/>
            <a:ext cx="4254382" cy="381395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73"/>
          <p:cNvSpPr txBox="1"/>
          <p:nvPr/>
        </p:nvSpPr>
        <p:spPr>
          <a:xfrm>
            <a:off x="497350" y="339675"/>
            <a:ext cx="43794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HOP - Hazard Oriented Protocolling</a:t>
            </a:r>
            <a:endParaRPr b="1" sz="19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74"/>
          <p:cNvSpPr txBox="1"/>
          <p:nvPr>
            <p:ph type="title"/>
          </p:nvPr>
        </p:nvSpPr>
        <p:spPr>
          <a:xfrm>
            <a:off x="459900" y="423850"/>
            <a:ext cx="4484400" cy="27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Habits</a:t>
            </a:r>
            <a:endParaRPr/>
          </a:p>
        </p:txBody>
      </p:sp>
      <p:sp>
        <p:nvSpPr>
          <p:cNvPr id="608" name="Google Shape;608;p74"/>
          <p:cNvSpPr txBox="1"/>
          <p:nvPr>
            <p:ph idx="1" type="subTitle"/>
          </p:nvPr>
        </p:nvSpPr>
        <p:spPr>
          <a:xfrm>
            <a:off x="228600" y="220050"/>
            <a:ext cx="2427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Protocol Literacy</a:t>
            </a:r>
            <a:endParaRPr/>
          </a:p>
        </p:txBody>
      </p:sp>
      <p:sp>
        <p:nvSpPr>
          <p:cNvPr id="609" name="Google Shape;609;p74"/>
          <p:cNvSpPr txBox="1"/>
          <p:nvPr>
            <p:ph idx="2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Summer of Protocols</a:t>
            </a:r>
            <a:endParaRPr/>
          </a:p>
        </p:txBody>
      </p:sp>
      <p:sp>
        <p:nvSpPr>
          <p:cNvPr id="610" name="Google Shape;610;p74"/>
          <p:cNvSpPr txBox="1"/>
          <p:nvPr>
            <p:ph idx="3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Protocol Symposium</a:t>
            </a:r>
            <a:endParaRPr/>
          </a:p>
        </p:txBody>
      </p:sp>
      <p:sp>
        <p:nvSpPr>
          <p:cNvPr id="611" name="Google Shape;611;p74"/>
          <p:cNvSpPr txBox="1"/>
          <p:nvPr>
            <p:ph idx="4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2025</a:t>
            </a:r>
            <a:endParaRPr/>
          </a:p>
        </p:txBody>
      </p:sp>
      <p:pic>
        <p:nvPicPr>
          <p:cNvPr id="612" name="Google Shape;61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9351" y="696844"/>
            <a:ext cx="4484400" cy="1147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9351" y="2021288"/>
            <a:ext cx="4484399" cy="971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9351" y="3169569"/>
            <a:ext cx="4484401" cy="1038979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74"/>
          <p:cNvSpPr txBox="1"/>
          <p:nvPr/>
        </p:nvSpPr>
        <p:spPr>
          <a:xfrm>
            <a:off x="860700" y="1844013"/>
            <a:ext cx="1996800" cy="11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2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WYSIWYG</a:t>
            </a:r>
            <a:endParaRPr b="1" sz="2400">
              <a:solidFill>
                <a:schemeClr val="accent2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few highlights</a:t>
            </a:r>
            <a:endParaRPr/>
          </a:p>
        </p:txBody>
      </p:sp>
      <p:sp>
        <p:nvSpPr>
          <p:cNvPr id="621" name="Google Shape;621;p7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Study</a:t>
            </a:r>
            <a:endParaRPr/>
          </a:p>
        </p:txBody>
      </p:sp>
      <p:sp>
        <p:nvSpPr>
          <p:cNvPr id="622" name="Google Shape;622;p7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everyone for participating in the case study.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also highly recommend the Special Interest Group on Protocols for Business. Calls are every two weeks on the SoP Discord.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🫡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6"/>
          <p:cNvSpPr txBox="1"/>
          <p:nvPr>
            <p:ph type="title"/>
          </p:nvPr>
        </p:nvSpPr>
        <p:spPr>
          <a:xfrm>
            <a:off x="459900" y="423850"/>
            <a:ext cx="6878700" cy="27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Spirit Animal (Not a Fish)</a:t>
            </a:r>
            <a:endParaRPr/>
          </a:p>
        </p:txBody>
      </p:sp>
      <p:sp>
        <p:nvSpPr>
          <p:cNvPr id="628" name="Google Shape;628;p76"/>
          <p:cNvSpPr txBox="1"/>
          <p:nvPr/>
        </p:nvSpPr>
        <p:spPr>
          <a:xfrm>
            <a:off x="228600" y="220050"/>
            <a:ext cx="34023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Approach</a:t>
            </a:r>
            <a:endParaRPr sz="1000">
              <a:solidFill>
                <a:schemeClr val="accent1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sp>
        <p:nvSpPr>
          <p:cNvPr id="629" name="Google Shape;629;p76"/>
          <p:cNvSpPr/>
          <p:nvPr/>
        </p:nvSpPr>
        <p:spPr>
          <a:xfrm rot="5400000">
            <a:off x="216900" y="486850"/>
            <a:ext cx="170400" cy="1470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pic>
        <p:nvPicPr>
          <p:cNvPr id="630" name="Google Shape;63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7525" y="1168227"/>
            <a:ext cx="4368925" cy="280705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76"/>
          <p:cNvSpPr txBox="1"/>
          <p:nvPr>
            <p:ph idx="1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Summer of Protocols</a:t>
            </a:r>
            <a:endParaRPr/>
          </a:p>
        </p:txBody>
      </p:sp>
      <p:sp>
        <p:nvSpPr>
          <p:cNvPr id="632" name="Google Shape;632;p76"/>
          <p:cNvSpPr txBox="1"/>
          <p:nvPr>
            <p:ph idx="2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Protocol Symposium</a:t>
            </a:r>
            <a:endParaRPr/>
          </a:p>
        </p:txBody>
      </p:sp>
      <p:sp>
        <p:nvSpPr>
          <p:cNvPr id="633" name="Google Shape;633;p76"/>
          <p:cNvSpPr txBox="1"/>
          <p:nvPr>
            <p:ph idx="3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2025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7"/>
          <p:cNvSpPr/>
          <p:nvPr/>
        </p:nvSpPr>
        <p:spPr>
          <a:xfrm>
            <a:off x="6801000" y="4006650"/>
            <a:ext cx="2114400" cy="6966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Want to connect?</a:t>
            </a:r>
            <a:r>
              <a:rPr lang="en" sz="1000">
                <a:solidFill>
                  <a:schemeClr val="dk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 </a:t>
            </a:r>
            <a:r>
              <a:rPr lang="en" sz="1000" u="sng">
                <a:solidFill>
                  <a:schemeClr val="hlink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  <a:hlinkClick r:id="rId3"/>
              </a:rPr>
              <a:t>linktr.ee/timberss</a:t>
            </a:r>
            <a:endParaRPr sz="1000">
              <a:solidFill>
                <a:schemeClr val="accen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639" name="Google Shape;639;p77"/>
          <p:cNvSpPr txBox="1"/>
          <p:nvPr>
            <p:ph type="title"/>
          </p:nvPr>
        </p:nvSpPr>
        <p:spPr>
          <a:xfrm>
            <a:off x="228600" y="354100"/>
            <a:ext cx="8574600" cy="131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next?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40" name="Google Shape;640;p77"/>
          <p:cNvSpPr txBox="1"/>
          <p:nvPr>
            <p:ph idx="1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Summer of Protocols</a:t>
            </a:r>
            <a:endParaRPr/>
          </a:p>
        </p:txBody>
      </p:sp>
      <p:sp>
        <p:nvSpPr>
          <p:cNvPr id="641" name="Google Shape;641;p77"/>
          <p:cNvSpPr txBox="1"/>
          <p:nvPr>
            <p:ph idx="2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Protocol Symposium</a:t>
            </a:r>
            <a:endParaRPr/>
          </a:p>
        </p:txBody>
      </p:sp>
      <p:sp>
        <p:nvSpPr>
          <p:cNvPr id="642" name="Google Shape;642;p77"/>
          <p:cNvSpPr txBox="1"/>
          <p:nvPr>
            <p:ph idx="3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2025</a:t>
            </a:r>
            <a:endParaRPr/>
          </a:p>
        </p:txBody>
      </p:sp>
      <p:cxnSp>
        <p:nvCxnSpPr>
          <p:cNvPr id="643" name="Google Shape;643;p77"/>
          <p:cNvCxnSpPr/>
          <p:nvPr/>
        </p:nvCxnSpPr>
        <p:spPr>
          <a:xfrm>
            <a:off x="228600" y="223650"/>
            <a:ext cx="86868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4" name="Google Shape;644;p77"/>
          <p:cNvCxnSpPr/>
          <p:nvPr/>
        </p:nvCxnSpPr>
        <p:spPr>
          <a:xfrm>
            <a:off x="228600" y="4703250"/>
            <a:ext cx="86868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5" name="Google Shape;645;p77"/>
          <p:cNvSpPr txBox="1"/>
          <p:nvPr>
            <p:ph type="title"/>
          </p:nvPr>
        </p:nvSpPr>
        <p:spPr>
          <a:xfrm>
            <a:off x="284700" y="2178413"/>
            <a:ext cx="8574600" cy="131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Share what you build, study in </a:t>
            </a:r>
            <a:r>
              <a:rPr lang="en" sz="3000" u="sng">
                <a:solidFill>
                  <a:schemeClr val="hlink"/>
                </a:solidFill>
                <a:hlinkClick r:id="rId4"/>
              </a:rPr>
              <a:t>Discord</a:t>
            </a:r>
            <a:r>
              <a:rPr lang="en" sz="3000"/>
              <a:t>.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SIGFPT after this.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See you at the grad ceremony!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5"/>
          <p:cNvSpPr/>
          <p:nvPr/>
        </p:nvSpPr>
        <p:spPr>
          <a:xfrm>
            <a:off x="228650" y="1095450"/>
            <a:ext cx="4343400" cy="3318900"/>
          </a:xfrm>
          <a:prstGeom prst="snip2DiagRect">
            <a:avLst>
              <a:gd fmla="val 0" name="adj1"/>
              <a:gd fmla="val 1757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cxnSp>
        <p:nvCxnSpPr>
          <p:cNvPr id="375" name="Google Shape;375;p55"/>
          <p:cNvCxnSpPr/>
          <p:nvPr/>
        </p:nvCxnSpPr>
        <p:spPr>
          <a:xfrm>
            <a:off x="2062074" y="1739445"/>
            <a:ext cx="23010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6" name="Google Shape;376;p55"/>
          <p:cNvSpPr txBox="1"/>
          <p:nvPr>
            <p:ph type="title"/>
          </p:nvPr>
        </p:nvSpPr>
        <p:spPr>
          <a:xfrm>
            <a:off x="459900" y="423850"/>
            <a:ext cx="4484400" cy="27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everybody!</a:t>
            </a:r>
            <a:endParaRPr/>
          </a:p>
        </p:txBody>
      </p:sp>
      <p:sp>
        <p:nvSpPr>
          <p:cNvPr id="377" name="Google Shape;377;p55"/>
          <p:cNvSpPr txBox="1"/>
          <p:nvPr>
            <p:ph idx="5" type="subTitle"/>
          </p:nvPr>
        </p:nvSpPr>
        <p:spPr>
          <a:xfrm>
            <a:off x="228600" y="220050"/>
            <a:ext cx="2427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</a:t>
            </a:r>
            <a:endParaRPr/>
          </a:p>
        </p:txBody>
      </p:sp>
      <p:sp>
        <p:nvSpPr>
          <p:cNvPr id="378" name="Google Shape;378;p55"/>
          <p:cNvSpPr txBox="1"/>
          <p:nvPr>
            <p:ph idx="1" type="subTitle"/>
          </p:nvPr>
        </p:nvSpPr>
        <p:spPr>
          <a:xfrm>
            <a:off x="2062075" y="1327475"/>
            <a:ext cx="23010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Timber Stinson-Schroff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9" name="Google Shape;379;p55"/>
          <p:cNvSpPr txBox="1"/>
          <p:nvPr>
            <p:ph idx="2" type="body"/>
          </p:nvPr>
        </p:nvSpPr>
        <p:spPr>
          <a:xfrm>
            <a:off x="2065375" y="1844475"/>
            <a:ext cx="2301000" cy="225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dev, blogs  @ Blundercheck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Wrote </a:t>
            </a:r>
            <a:r>
              <a:rPr i="1" lang="en"/>
              <a:t>Safe New World</a:t>
            </a:r>
            <a:r>
              <a:rPr lang="en"/>
              <a:t> in 2023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run 30+ workshops on protocols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Previously: ghost writer at  [redacted], safety and strategy at Yukon Gov’t, </a:t>
            </a:r>
            <a:r>
              <a:rPr lang="en"/>
              <a:t>tech</a:t>
            </a:r>
            <a:r>
              <a:rPr lang="en"/>
              <a:t> &amp; tax policy at Gov’t of B.C., and market research at 1QBit.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Pretty good at chess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linktr.ee/timberss</a:t>
            </a:r>
            <a:endParaRPr/>
          </a:p>
        </p:txBody>
      </p:sp>
      <p:pic>
        <p:nvPicPr>
          <p:cNvPr id="380" name="Google Shape;380;p55" title="d5ada821c3b6f0dffcdd6b47d068c1489735bb9ea9063f7256a44d313e022d8b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4464" y="1271302"/>
            <a:ext cx="1452000" cy="1452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81" name="Google Shape;381;p55"/>
          <p:cNvSpPr txBox="1"/>
          <p:nvPr>
            <p:ph idx="17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Summer of Protocols</a:t>
            </a:r>
            <a:endParaRPr/>
          </a:p>
        </p:txBody>
      </p:sp>
      <p:sp>
        <p:nvSpPr>
          <p:cNvPr id="382" name="Google Shape;382;p55"/>
          <p:cNvSpPr txBox="1"/>
          <p:nvPr>
            <p:ph idx="18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Protocol Symposium</a:t>
            </a:r>
            <a:endParaRPr/>
          </a:p>
        </p:txBody>
      </p:sp>
      <p:sp>
        <p:nvSpPr>
          <p:cNvPr id="383" name="Google Shape;383;p55"/>
          <p:cNvSpPr txBox="1"/>
          <p:nvPr>
            <p:ph idx="19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2025</a:t>
            </a:r>
            <a:endParaRPr/>
          </a:p>
        </p:txBody>
      </p:sp>
      <p:pic>
        <p:nvPicPr>
          <p:cNvPr id="384" name="Google Shape;384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3350" y="330375"/>
            <a:ext cx="1452000" cy="1889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8625" y="2101625"/>
            <a:ext cx="1755126" cy="2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5"/>
          <p:cNvPicPr preferRelativeResize="0"/>
          <p:nvPr/>
        </p:nvPicPr>
        <p:blipFill rotWithShape="1">
          <a:blip r:embed="rId7">
            <a:alphaModFix/>
          </a:blip>
          <a:srcRect b="0" l="0" r="8966" t="0"/>
          <a:stretch/>
        </p:blipFill>
        <p:spPr>
          <a:xfrm>
            <a:off x="4699137" y="2410325"/>
            <a:ext cx="2341238" cy="1087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61825" y="3604226"/>
            <a:ext cx="2011352" cy="139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33425" y="330373"/>
            <a:ext cx="2590321" cy="1371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acked shipping containers and crane (Provided by Getty Images)" id="393" name="Google Shape;393;p5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5527" l="0" r="0" t="15520"/>
          <a:stretch/>
        </p:blipFill>
        <p:spPr>
          <a:xfrm>
            <a:off x="235905" y="216150"/>
            <a:ext cx="4333503" cy="4483200"/>
          </a:xfrm>
          <a:prstGeom prst="rect">
            <a:avLst/>
          </a:prstGeom>
        </p:spPr>
      </p:pic>
      <p:sp>
        <p:nvSpPr>
          <p:cNvPr id="394" name="Google Shape;394;p56"/>
          <p:cNvSpPr txBox="1"/>
          <p:nvPr>
            <p:ph type="title"/>
          </p:nvPr>
        </p:nvSpPr>
        <p:spPr>
          <a:xfrm>
            <a:off x="4871275" y="2206000"/>
            <a:ext cx="3865200" cy="198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Why we’re here:</a:t>
            </a:r>
            <a:r>
              <a:rPr lang="en"/>
              <a:t> To share some early tips and tricks for </a:t>
            </a:r>
            <a:r>
              <a:rPr i="1" lang="en">
                <a:solidFill>
                  <a:schemeClr val="accent2"/>
                </a:solidFill>
              </a:rPr>
              <a:t>protocoling</a:t>
            </a:r>
            <a:r>
              <a:rPr lang="en"/>
              <a:t> – and learn how organizations use protocols to create value, manage uncertainty, and advance their mission.</a:t>
            </a:r>
            <a:endParaRPr/>
          </a:p>
        </p:txBody>
      </p:sp>
      <p:sp>
        <p:nvSpPr>
          <p:cNvPr id="395" name="Google Shape;395;p56"/>
          <p:cNvSpPr txBox="1"/>
          <p:nvPr>
            <p:ph idx="3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Summer of Protocols</a:t>
            </a:r>
            <a:endParaRPr/>
          </a:p>
        </p:txBody>
      </p:sp>
      <p:sp>
        <p:nvSpPr>
          <p:cNvPr id="396" name="Google Shape;396;p56"/>
          <p:cNvSpPr txBox="1"/>
          <p:nvPr>
            <p:ph idx="4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Protocol Symposium</a:t>
            </a:r>
            <a:endParaRPr/>
          </a:p>
        </p:txBody>
      </p:sp>
      <p:sp>
        <p:nvSpPr>
          <p:cNvPr id="397" name="Google Shape;397;p56"/>
          <p:cNvSpPr txBox="1"/>
          <p:nvPr>
            <p:ph idx="5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2025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if you started paying attention to all of the containers around you?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ow-angle cinematic shot of a cargo ship on water. " id="407" name="Google Shape;407;p5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31488"/>
          <a:stretch/>
        </p:blipFill>
        <p:spPr>
          <a:xfrm>
            <a:off x="228600" y="220050"/>
            <a:ext cx="8686800" cy="4466400"/>
          </a:xfrm>
          <a:prstGeom prst="rect">
            <a:avLst/>
          </a:prstGeom>
        </p:spPr>
      </p:pic>
      <p:sp>
        <p:nvSpPr>
          <p:cNvPr id="408" name="Google Shape;408;p58"/>
          <p:cNvSpPr txBox="1"/>
          <p:nvPr>
            <p:ph type="title"/>
          </p:nvPr>
        </p:nvSpPr>
        <p:spPr>
          <a:xfrm>
            <a:off x="1734575" y="975090"/>
            <a:ext cx="56748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Protocol</a:t>
            </a:r>
            <a:endParaRPr/>
          </a:p>
        </p:txBody>
      </p:sp>
      <p:sp>
        <p:nvSpPr>
          <p:cNvPr id="409" name="Google Shape;409;p58"/>
          <p:cNvSpPr txBox="1"/>
          <p:nvPr>
            <p:ph idx="1" type="subTitle"/>
          </p:nvPr>
        </p:nvSpPr>
        <p:spPr>
          <a:xfrm>
            <a:off x="1333775" y="1618675"/>
            <a:ext cx="6476400" cy="27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A protocol is an ENGINEERED ARGUMENT</a:t>
            </a:r>
            <a:endParaRPr sz="1400"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 protocol manages tensions through a mixture of rule and procedure.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 protocol enables repeatable behaviors  at scale without a central authority.</a:t>
            </a:r>
            <a:endParaRPr sz="1400"/>
          </a:p>
        </p:txBody>
      </p:sp>
      <p:sp>
        <p:nvSpPr>
          <p:cNvPr id="410" name="Google Shape;410;p58"/>
          <p:cNvSpPr/>
          <p:nvPr/>
        </p:nvSpPr>
        <p:spPr>
          <a:xfrm>
            <a:off x="3756325" y="3281150"/>
            <a:ext cx="1631400" cy="995700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411" name="Google Shape;411;p58"/>
          <p:cNvSpPr/>
          <p:nvPr/>
        </p:nvSpPr>
        <p:spPr>
          <a:xfrm>
            <a:off x="2124950" y="3281250"/>
            <a:ext cx="1631400" cy="995700"/>
          </a:xfrm>
          <a:prstGeom prst="snip2DiagRect">
            <a:avLst>
              <a:gd fmla="val 0" name="adj1"/>
              <a:gd fmla="val 21701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412" name="Google Shape;412;p58"/>
          <p:cNvSpPr/>
          <p:nvPr/>
        </p:nvSpPr>
        <p:spPr>
          <a:xfrm>
            <a:off x="5387700" y="3281250"/>
            <a:ext cx="1631400" cy="995700"/>
          </a:xfrm>
          <a:prstGeom prst="snip2DiagRect">
            <a:avLst>
              <a:gd fmla="val 0" name="adj1"/>
              <a:gd fmla="val 21701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413" name="Google Shape;413;p58"/>
          <p:cNvSpPr txBox="1"/>
          <p:nvPr/>
        </p:nvSpPr>
        <p:spPr>
          <a:xfrm>
            <a:off x="2419563" y="3500550"/>
            <a:ext cx="104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rPr>
              <a:t>10’s</a:t>
            </a:r>
            <a:endParaRPr sz="2600">
              <a:solidFill>
                <a:schemeClr val="dk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414" name="Google Shape;414;p58"/>
          <p:cNvSpPr txBox="1"/>
          <p:nvPr/>
        </p:nvSpPr>
        <p:spPr>
          <a:xfrm>
            <a:off x="2293263" y="3903525"/>
            <a:ext cx="12948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omorrow Medium"/>
                <a:ea typeface="Tomorrow Medium"/>
                <a:cs typeface="Tomorrow Medium"/>
                <a:sym typeface="Tomorrow Medium"/>
              </a:rPr>
              <a:t>SoPers</a:t>
            </a:r>
            <a:endParaRPr sz="1000">
              <a:solidFill>
                <a:schemeClr val="dk1"/>
              </a:solidFill>
              <a:latin typeface="Tomorrow Medium"/>
              <a:ea typeface="Tomorrow Medium"/>
              <a:cs typeface="Tomorrow Medium"/>
              <a:sym typeface="Tomorrow Medium"/>
            </a:endParaRPr>
          </a:p>
        </p:txBody>
      </p:sp>
      <p:sp>
        <p:nvSpPr>
          <p:cNvPr id="415" name="Google Shape;415;p58"/>
          <p:cNvSpPr txBox="1"/>
          <p:nvPr/>
        </p:nvSpPr>
        <p:spPr>
          <a:xfrm>
            <a:off x="4050913" y="3500550"/>
            <a:ext cx="104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rPr>
              <a:t>100’s</a:t>
            </a:r>
            <a:endParaRPr sz="2600">
              <a:solidFill>
                <a:schemeClr val="dk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416" name="Google Shape;416;p58"/>
          <p:cNvSpPr txBox="1"/>
          <p:nvPr/>
        </p:nvSpPr>
        <p:spPr>
          <a:xfrm>
            <a:off x="3924613" y="3903525"/>
            <a:ext cx="12948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omorrow Medium"/>
                <a:ea typeface="Tomorrow Medium"/>
                <a:cs typeface="Tomorrow Medium"/>
                <a:sym typeface="Tomorrow Medium"/>
              </a:rPr>
              <a:t>Projects</a:t>
            </a:r>
            <a:endParaRPr sz="1000">
              <a:solidFill>
                <a:schemeClr val="dk1"/>
              </a:solidFill>
              <a:latin typeface="Tomorrow Medium"/>
              <a:ea typeface="Tomorrow Medium"/>
              <a:cs typeface="Tomorrow Medium"/>
              <a:sym typeface="Tomorrow Medium"/>
            </a:endParaRPr>
          </a:p>
        </p:txBody>
      </p:sp>
      <p:sp>
        <p:nvSpPr>
          <p:cNvPr id="417" name="Google Shape;417;p58"/>
          <p:cNvSpPr txBox="1"/>
          <p:nvPr/>
        </p:nvSpPr>
        <p:spPr>
          <a:xfrm>
            <a:off x="5682263" y="3500550"/>
            <a:ext cx="104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rPr>
              <a:t>!?</a:t>
            </a:r>
            <a:endParaRPr sz="2600">
              <a:solidFill>
                <a:schemeClr val="dk1"/>
              </a:solidFill>
              <a:latin typeface="Tomorrow"/>
              <a:ea typeface="Tomorrow"/>
              <a:cs typeface="Tomorrow"/>
              <a:sym typeface="Tomorrow"/>
            </a:endParaRPr>
          </a:p>
        </p:txBody>
      </p:sp>
      <p:sp>
        <p:nvSpPr>
          <p:cNvPr id="418" name="Google Shape;418;p58"/>
          <p:cNvSpPr txBox="1"/>
          <p:nvPr/>
        </p:nvSpPr>
        <p:spPr>
          <a:xfrm>
            <a:off x="5555963" y="3903525"/>
            <a:ext cx="12948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omorrow Medium"/>
                <a:ea typeface="Tomorrow Medium"/>
                <a:cs typeface="Tomorrow Medium"/>
                <a:sym typeface="Tomorrow Medium"/>
              </a:rPr>
              <a:t>Follow-on Impacts</a:t>
            </a:r>
            <a:endParaRPr sz="1000">
              <a:solidFill>
                <a:schemeClr val="dk1"/>
              </a:solidFill>
              <a:latin typeface="Tomorrow Medium"/>
              <a:ea typeface="Tomorrow Medium"/>
              <a:cs typeface="Tomorrow Medium"/>
              <a:sym typeface="Tomorrow Medium"/>
            </a:endParaRPr>
          </a:p>
        </p:txBody>
      </p:sp>
      <p:sp>
        <p:nvSpPr>
          <p:cNvPr id="419" name="Google Shape;419;p58"/>
          <p:cNvSpPr txBox="1"/>
          <p:nvPr>
            <p:ph idx="3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Summer of Protocols</a:t>
            </a:r>
            <a:endParaRPr/>
          </a:p>
        </p:txBody>
      </p:sp>
      <p:sp>
        <p:nvSpPr>
          <p:cNvPr id="420" name="Google Shape;420;p58"/>
          <p:cNvSpPr txBox="1"/>
          <p:nvPr>
            <p:ph idx="4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Protocol Symposium</a:t>
            </a:r>
            <a:endParaRPr/>
          </a:p>
        </p:txBody>
      </p:sp>
      <p:sp>
        <p:nvSpPr>
          <p:cNvPr id="421" name="Google Shape;421;p58"/>
          <p:cNvSpPr txBox="1"/>
          <p:nvPr>
            <p:ph idx="5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2025</a:t>
            </a:r>
            <a:endParaRPr/>
          </a:p>
        </p:txBody>
      </p:sp>
      <p:pic>
        <p:nvPicPr>
          <p:cNvPr descr="a blue and green icon of a truck with a container on top of it (Provided by Tenor)" id="422" name="Google Shape;42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9025" y="3800790"/>
            <a:ext cx="803806" cy="476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 illustration of a ship being loaded with containers (Provided by Tenor)" id="423" name="Google Shape;423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1225" y="3281152"/>
            <a:ext cx="803799" cy="45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8" name="Google Shape;428;p59"/>
          <p:cNvCxnSpPr/>
          <p:nvPr/>
        </p:nvCxnSpPr>
        <p:spPr>
          <a:xfrm>
            <a:off x="421325" y="1154525"/>
            <a:ext cx="80730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9" name="Google Shape;429;p59"/>
          <p:cNvSpPr txBox="1"/>
          <p:nvPr>
            <p:ph idx="1" type="body"/>
          </p:nvPr>
        </p:nvSpPr>
        <p:spPr>
          <a:xfrm>
            <a:off x="421325" y="2270100"/>
            <a:ext cx="5115300" cy="254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Saying “protocol” </a:t>
            </a:r>
            <a:r>
              <a:rPr b="1" lang="en" sz="1800"/>
              <a:t>=/= </a:t>
            </a:r>
            <a:r>
              <a:rPr lang="en" sz="1800"/>
              <a:t>protocoling.</a:t>
            </a:r>
            <a:endParaRPr sz="18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Protocoling is a </a:t>
            </a:r>
            <a:r>
              <a:rPr b="1" lang="en" sz="1800"/>
              <a:t>long game</a:t>
            </a:r>
            <a:r>
              <a:rPr lang="en" sz="1800"/>
              <a:t>.</a:t>
            </a:r>
            <a:endParaRPr sz="18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🛑 </a:t>
            </a:r>
            <a:r>
              <a:rPr i="1" lang="en" sz="1800"/>
              <a:t>rushing</a:t>
            </a:r>
            <a:r>
              <a:rPr lang="en" sz="1800"/>
              <a:t> to make a difference.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59"/>
          <p:cNvSpPr txBox="1"/>
          <p:nvPr>
            <p:ph idx="2" type="subTitle"/>
          </p:nvPr>
        </p:nvSpPr>
        <p:spPr>
          <a:xfrm>
            <a:off x="421325" y="1660050"/>
            <a:ext cx="51153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Keep in mind</a:t>
            </a:r>
            <a:endParaRPr sz="2000"/>
          </a:p>
        </p:txBody>
      </p:sp>
      <p:sp>
        <p:nvSpPr>
          <p:cNvPr id="431" name="Google Shape;431;p59"/>
          <p:cNvSpPr txBox="1"/>
          <p:nvPr>
            <p:ph idx="4" type="subTitle"/>
          </p:nvPr>
        </p:nvSpPr>
        <p:spPr>
          <a:xfrm>
            <a:off x="1443025" y="358100"/>
            <a:ext cx="5515800" cy="59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One measurement of success for research is a high ratio of conceptuality to practicality.</a:t>
            </a:r>
            <a:endParaRPr sz="1800"/>
          </a:p>
        </p:txBody>
      </p:sp>
      <p:sp>
        <p:nvSpPr>
          <p:cNvPr id="432" name="Google Shape;432;p59"/>
          <p:cNvSpPr txBox="1"/>
          <p:nvPr>
            <p:ph type="title"/>
          </p:nvPr>
        </p:nvSpPr>
        <p:spPr>
          <a:xfrm>
            <a:off x="421325" y="358100"/>
            <a:ext cx="823800" cy="59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descr="A bird’s-eye view of a cargo ship crossing an ocean. " id="433" name="Google Shape;433;p59"/>
          <p:cNvPicPr preferRelativeResize="0"/>
          <p:nvPr/>
        </p:nvPicPr>
        <p:blipFill rotWithShape="1">
          <a:blip r:embed="rId3">
            <a:alphaModFix/>
          </a:blip>
          <a:srcRect b="0" l="12518" r="10160" t="0"/>
          <a:stretch/>
        </p:blipFill>
        <p:spPr>
          <a:xfrm>
            <a:off x="5779150" y="1660050"/>
            <a:ext cx="2937452" cy="284727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9"/>
          <p:cNvSpPr txBox="1"/>
          <p:nvPr>
            <p:ph idx="13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Summer of Protocols</a:t>
            </a:r>
            <a:endParaRPr/>
          </a:p>
        </p:txBody>
      </p:sp>
      <p:sp>
        <p:nvSpPr>
          <p:cNvPr id="435" name="Google Shape;435;p59"/>
          <p:cNvSpPr txBox="1"/>
          <p:nvPr>
            <p:ph idx="14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Protocol Symposium</a:t>
            </a:r>
            <a:endParaRPr/>
          </a:p>
        </p:txBody>
      </p:sp>
      <p:sp>
        <p:nvSpPr>
          <p:cNvPr id="436" name="Google Shape;436;p59"/>
          <p:cNvSpPr txBox="1"/>
          <p:nvPr>
            <p:ph idx="15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2025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0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00"/>
              <a:t>Literacy &gt; Vocabulary</a:t>
            </a:r>
            <a:endParaRPr sz="3300"/>
          </a:p>
        </p:txBody>
      </p:sp>
      <p:sp>
        <p:nvSpPr>
          <p:cNvPr id="442" name="Google Shape;442;p60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Terms must </a:t>
            </a:r>
            <a:r>
              <a:rPr i="1" lang="en"/>
              <a:t>accumulate</a:t>
            </a:r>
            <a:r>
              <a:rPr lang="en"/>
              <a:t> and foster more sophisticated thinking – if they don’t, it’s more like a word game that’s fun but lacks substance…</a:t>
            </a:r>
            <a:endParaRPr/>
          </a:p>
        </p:txBody>
      </p:sp>
      <p:sp>
        <p:nvSpPr>
          <p:cNvPr id="443" name="Google Shape;443;p60"/>
          <p:cNvSpPr/>
          <p:nvPr/>
        </p:nvSpPr>
        <p:spPr>
          <a:xfrm>
            <a:off x="4645850" y="729375"/>
            <a:ext cx="3601200" cy="36012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60"/>
          <p:cNvSpPr/>
          <p:nvPr/>
        </p:nvSpPr>
        <p:spPr>
          <a:xfrm>
            <a:off x="6335775" y="2330025"/>
            <a:ext cx="1264200" cy="12354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5" name="Google Shape;445;p60"/>
          <p:cNvSpPr txBox="1"/>
          <p:nvPr/>
        </p:nvSpPr>
        <p:spPr>
          <a:xfrm>
            <a:off x="5245275" y="1746550"/>
            <a:ext cx="11484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Literacy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6" name="Google Shape;446;p60"/>
          <p:cNvSpPr txBox="1"/>
          <p:nvPr/>
        </p:nvSpPr>
        <p:spPr>
          <a:xfrm>
            <a:off x="6393675" y="2718075"/>
            <a:ext cx="11484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Vocabulary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" name="Google Shape;447;p60"/>
          <p:cNvSpPr txBox="1"/>
          <p:nvPr>
            <p:ph idx="4294967295" type="subTitle"/>
          </p:nvPr>
        </p:nvSpPr>
        <p:spPr>
          <a:xfrm>
            <a:off x="381000" y="4761775"/>
            <a:ext cx="1611300" cy="1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</a:rPr>
              <a:t>Summer of Protocols</a:t>
            </a:r>
            <a:endParaRPr sz="700">
              <a:solidFill>
                <a:schemeClr val="lt2"/>
              </a:solidFill>
            </a:endParaRPr>
          </a:p>
        </p:txBody>
      </p:sp>
      <p:sp>
        <p:nvSpPr>
          <p:cNvPr id="448" name="Google Shape;448;p60"/>
          <p:cNvSpPr txBox="1"/>
          <p:nvPr>
            <p:ph idx="4294967295" type="subTitle"/>
          </p:nvPr>
        </p:nvSpPr>
        <p:spPr>
          <a:xfrm>
            <a:off x="6418425" y="4761775"/>
            <a:ext cx="1611300" cy="1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Protocol Symposium</a:t>
            </a:r>
            <a:endParaRPr sz="700"/>
          </a:p>
        </p:txBody>
      </p:sp>
      <p:sp>
        <p:nvSpPr>
          <p:cNvPr id="449" name="Google Shape;449;p60"/>
          <p:cNvSpPr txBox="1"/>
          <p:nvPr>
            <p:ph idx="4294967295" type="subTitle"/>
          </p:nvPr>
        </p:nvSpPr>
        <p:spPr>
          <a:xfrm>
            <a:off x="8207650" y="4761775"/>
            <a:ext cx="868500" cy="1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September 2025</a:t>
            </a:r>
            <a:endParaRPr sz="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4" name="Google Shape;454;p61"/>
          <p:cNvCxnSpPr/>
          <p:nvPr/>
        </p:nvCxnSpPr>
        <p:spPr>
          <a:xfrm>
            <a:off x="421325" y="1154525"/>
            <a:ext cx="80730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5" name="Google Shape;455;p61"/>
          <p:cNvSpPr txBox="1"/>
          <p:nvPr>
            <p:ph idx="1" type="body"/>
          </p:nvPr>
        </p:nvSpPr>
        <p:spPr>
          <a:xfrm>
            <a:off x="421325" y="2270100"/>
            <a:ext cx="5115300" cy="254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Work with what you have.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Guide effort </a:t>
            </a:r>
            <a:r>
              <a:rPr i="1" lang="en" sz="1800"/>
              <a:t>through </a:t>
            </a:r>
            <a:r>
              <a:rPr lang="en" sz="1800"/>
              <a:t>the protocol.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Don’t expect radical change.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Ask: Chesterton’s Fence? Or Gordian Knot?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Identify actors.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Guess the packets.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Try to name the tensions.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61"/>
          <p:cNvSpPr txBox="1"/>
          <p:nvPr>
            <p:ph idx="2" type="subTitle"/>
          </p:nvPr>
        </p:nvSpPr>
        <p:spPr>
          <a:xfrm>
            <a:off x="421325" y="1660050"/>
            <a:ext cx="51153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Tips for Protocol Watching</a:t>
            </a:r>
            <a:endParaRPr sz="2000"/>
          </a:p>
        </p:txBody>
      </p:sp>
      <p:sp>
        <p:nvSpPr>
          <p:cNvPr id="457" name="Google Shape;457;p61"/>
          <p:cNvSpPr txBox="1"/>
          <p:nvPr>
            <p:ph idx="4" type="subTitle"/>
          </p:nvPr>
        </p:nvSpPr>
        <p:spPr>
          <a:xfrm>
            <a:off x="1443025" y="358100"/>
            <a:ext cx="5515800" cy="59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These aren’t testament but we (and others) have had good results so far.</a:t>
            </a:r>
            <a:endParaRPr sz="1800"/>
          </a:p>
        </p:txBody>
      </p:sp>
      <p:sp>
        <p:nvSpPr>
          <p:cNvPr id="458" name="Google Shape;458;p61"/>
          <p:cNvSpPr txBox="1"/>
          <p:nvPr>
            <p:ph type="title"/>
          </p:nvPr>
        </p:nvSpPr>
        <p:spPr>
          <a:xfrm>
            <a:off x="421325" y="358100"/>
            <a:ext cx="823800" cy="59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59" name="Google Shape;459;p61"/>
          <p:cNvSpPr txBox="1"/>
          <p:nvPr>
            <p:ph idx="13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Summer of Protocols</a:t>
            </a:r>
            <a:endParaRPr/>
          </a:p>
        </p:txBody>
      </p:sp>
      <p:sp>
        <p:nvSpPr>
          <p:cNvPr id="460" name="Google Shape;460;p61"/>
          <p:cNvSpPr txBox="1"/>
          <p:nvPr>
            <p:ph idx="14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Protocol Symposium</a:t>
            </a:r>
            <a:endParaRPr/>
          </a:p>
        </p:txBody>
      </p:sp>
      <p:sp>
        <p:nvSpPr>
          <p:cNvPr id="461" name="Google Shape;461;p61"/>
          <p:cNvSpPr txBox="1"/>
          <p:nvPr>
            <p:ph idx="15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2025</a:t>
            </a:r>
            <a:endParaRPr/>
          </a:p>
        </p:txBody>
      </p:sp>
      <p:pic>
        <p:nvPicPr>
          <p:cNvPr descr="Containers stacked up in a shipping yard." id="462" name="Google Shape;462;p61"/>
          <p:cNvPicPr preferRelativeResize="0"/>
          <p:nvPr/>
        </p:nvPicPr>
        <p:blipFill rotWithShape="1">
          <a:blip r:embed="rId3">
            <a:alphaModFix/>
          </a:blip>
          <a:srcRect b="6071" l="11206" r="16913" t="1095"/>
          <a:stretch/>
        </p:blipFill>
        <p:spPr>
          <a:xfrm>
            <a:off x="5779150" y="1660050"/>
            <a:ext cx="2937452" cy="2847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oject Retrospective Presentation">
  <a:themeElements>
    <a:clrScheme name="Simple Light">
      <a:dk1>
        <a:srgbClr val="FFFFFF"/>
      </a:dk1>
      <a:lt1>
        <a:srgbClr val="131313"/>
      </a:lt1>
      <a:dk2>
        <a:srgbClr val="074963"/>
      </a:dk2>
      <a:lt2>
        <a:srgbClr val="313336"/>
      </a:lt2>
      <a:accent1>
        <a:srgbClr val="00FFFF"/>
      </a:accent1>
      <a:accent2>
        <a:srgbClr val="FA6E0B"/>
      </a:accent2>
      <a:accent3>
        <a:srgbClr val="AECDE4"/>
      </a:accent3>
      <a:accent4>
        <a:srgbClr val="7C7C7C"/>
      </a:accent4>
      <a:accent5>
        <a:srgbClr val="A4AAAD"/>
      </a:accent5>
      <a:accent6>
        <a:srgbClr val="0094F1"/>
      </a:accent6>
      <a:hlink>
        <a:srgbClr val="FA6E0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